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77"/>
  </p:notesMasterIdLst>
  <p:sldIdLst>
    <p:sldId id="256" r:id="rId2"/>
    <p:sldId id="288" r:id="rId3"/>
    <p:sldId id="289" r:id="rId4"/>
    <p:sldId id="326" r:id="rId5"/>
    <p:sldId id="257" r:id="rId6"/>
    <p:sldId id="258" r:id="rId7"/>
    <p:sldId id="259" r:id="rId8"/>
    <p:sldId id="276" r:id="rId9"/>
    <p:sldId id="262" r:id="rId10"/>
    <p:sldId id="260" r:id="rId11"/>
    <p:sldId id="261" r:id="rId12"/>
    <p:sldId id="263" r:id="rId13"/>
    <p:sldId id="264" r:id="rId14"/>
    <p:sldId id="279" r:id="rId15"/>
    <p:sldId id="266" r:id="rId16"/>
    <p:sldId id="267" r:id="rId17"/>
    <p:sldId id="274" r:id="rId18"/>
    <p:sldId id="268" r:id="rId19"/>
    <p:sldId id="269" r:id="rId20"/>
    <p:sldId id="271" r:id="rId21"/>
    <p:sldId id="272" r:id="rId22"/>
    <p:sldId id="273" r:id="rId23"/>
    <p:sldId id="280" r:id="rId24"/>
    <p:sldId id="285" r:id="rId25"/>
    <p:sldId id="283" r:id="rId26"/>
    <p:sldId id="284" r:id="rId27"/>
    <p:sldId id="275" r:id="rId28"/>
    <p:sldId id="277" r:id="rId29"/>
    <p:sldId id="287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9" r:id="rId47"/>
    <p:sldId id="307" r:id="rId48"/>
    <p:sldId id="308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5" r:id="rId73"/>
    <p:sldId id="337" r:id="rId74"/>
    <p:sldId id="341" r:id="rId75"/>
    <p:sldId id="282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05" autoAdjust="0"/>
    <p:restoredTop sz="86375" autoAdjust="0"/>
  </p:normalViewPr>
  <p:slideViewPr>
    <p:cSldViewPr snapToGrid="0">
      <p:cViewPr varScale="1">
        <p:scale>
          <a:sx n="59" d="100"/>
          <a:sy n="59" d="100"/>
        </p:scale>
        <p:origin x="-120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2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-2716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05F0A1-2FB0-4120-A10A-616A1DCF14F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342B4B5-99BA-4A21-9408-AD66BA0A118B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CCFF99"/>
          </a:solidFill>
        </a:ln>
      </dgm:spPr>
      <dgm:t>
        <a:bodyPr/>
        <a:lstStyle/>
        <a:p>
          <a:r>
            <a:rPr lang="uk-UA" sz="2800" b="1" dirty="0" smtClean="0">
              <a:solidFill>
                <a:schemeClr val="bg1"/>
              </a:solidFill>
              <a:latin typeface="Segoe Script" panose="030B0504020000000003" pitchFamily="66" charset="0"/>
            </a:rPr>
            <a:t>«Робота зі словниковими словами як засіб розвитку комунікативних навичок»</a:t>
          </a:r>
          <a:endParaRPr lang="uk-UA" sz="2800" b="1" dirty="0">
            <a:solidFill>
              <a:schemeClr val="bg1"/>
            </a:solidFill>
            <a:latin typeface="Segoe Script" panose="030B0504020000000003" pitchFamily="66" charset="0"/>
          </a:endParaRPr>
        </a:p>
      </dgm:t>
    </dgm:pt>
    <dgm:pt modelId="{F9106336-702C-46A1-ACE2-57C92D4D87C1}" type="parTrans" cxnId="{3AB55D3E-BD8E-4875-93EF-3957919C13CF}">
      <dgm:prSet/>
      <dgm:spPr/>
      <dgm:t>
        <a:bodyPr/>
        <a:lstStyle/>
        <a:p>
          <a:endParaRPr lang="uk-UA"/>
        </a:p>
      </dgm:t>
    </dgm:pt>
    <dgm:pt modelId="{7661A9CA-D000-4230-B8B6-FA409A09EBF0}" type="sibTrans" cxnId="{3AB55D3E-BD8E-4875-93EF-3957919C13CF}">
      <dgm:prSet/>
      <dgm:spPr/>
      <dgm:t>
        <a:bodyPr/>
        <a:lstStyle/>
        <a:p>
          <a:endParaRPr lang="uk-UA"/>
        </a:p>
      </dgm:t>
    </dgm:pt>
    <dgm:pt modelId="{BF4EFC39-EDCB-4523-9D8A-5D9CC50BC0EB}" type="pres">
      <dgm:prSet presAssocID="{5F05F0A1-2FB0-4120-A10A-616A1DCF14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12F1AB2-988D-498C-B1C1-1B0B5D7AC61F}" type="pres">
      <dgm:prSet presAssocID="{0342B4B5-99BA-4A21-9408-AD66BA0A118B}" presName="node" presStyleLbl="node1" presStyleIdx="0" presStyleCnt="1" custScaleX="80177" custScaleY="90797" custLinFactNeighborX="2712" custLinFactNeighborY="-1883">
        <dgm:presLayoutVars>
          <dgm:bulletEnabled val="1"/>
        </dgm:presLayoutVars>
      </dgm:prSet>
      <dgm:spPr>
        <a:prstGeom prst="plaque">
          <a:avLst/>
        </a:prstGeom>
      </dgm:spPr>
      <dgm:t>
        <a:bodyPr/>
        <a:lstStyle/>
        <a:p>
          <a:endParaRPr lang="uk-UA"/>
        </a:p>
      </dgm:t>
    </dgm:pt>
  </dgm:ptLst>
  <dgm:cxnLst>
    <dgm:cxn modelId="{3AB55D3E-BD8E-4875-93EF-3957919C13CF}" srcId="{5F05F0A1-2FB0-4120-A10A-616A1DCF14FC}" destId="{0342B4B5-99BA-4A21-9408-AD66BA0A118B}" srcOrd="0" destOrd="0" parTransId="{F9106336-702C-46A1-ACE2-57C92D4D87C1}" sibTransId="{7661A9CA-D000-4230-B8B6-FA409A09EBF0}"/>
    <dgm:cxn modelId="{B36E598D-0AC9-428B-8AD8-702A3553AD7F}" type="presOf" srcId="{5F05F0A1-2FB0-4120-A10A-616A1DCF14FC}" destId="{BF4EFC39-EDCB-4523-9D8A-5D9CC50BC0EB}" srcOrd="0" destOrd="0" presId="urn:microsoft.com/office/officeart/2005/8/layout/default"/>
    <dgm:cxn modelId="{1C6F2EBC-0F86-4D31-9C52-79444365F658}" type="presOf" srcId="{0342B4B5-99BA-4A21-9408-AD66BA0A118B}" destId="{512F1AB2-988D-498C-B1C1-1B0B5D7AC61F}" srcOrd="0" destOrd="0" presId="urn:microsoft.com/office/officeart/2005/8/layout/default"/>
    <dgm:cxn modelId="{64791834-6237-419F-80EE-B325ABD246EF}" type="presParOf" srcId="{BF4EFC39-EDCB-4523-9D8A-5D9CC50BC0EB}" destId="{512F1AB2-988D-498C-B1C1-1B0B5D7AC61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97575A-DA1B-4078-8147-FEFE3EDEA6B4}" type="doc">
      <dgm:prSet loTypeId="urn:microsoft.com/office/officeart/2005/8/layout/list1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E8B5955F-560D-4E69-BB2E-181F9A6BD54A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uk-UA" sz="2800" dirty="0" smtClean="0">
              <a:solidFill>
                <a:srgbClr val="00B050"/>
              </a:solidFill>
            </a:rPr>
            <a:t>1</a:t>
          </a:r>
          <a:r>
            <a:rPr lang="uk-UA" sz="2800" b="1" dirty="0" smtClean="0">
              <a:solidFill>
                <a:srgbClr val="00B050"/>
              </a:solidFill>
            </a:rPr>
            <a:t>. Сприяє засвоєнню учнями правильного розуміння та написання слів;</a:t>
          </a:r>
          <a:endParaRPr lang="ru-RU" sz="2800" b="1" dirty="0">
            <a:solidFill>
              <a:srgbClr val="00B050"/>
            </a:solidFill>
          </a:endParaRPr>
        </a:p>
      </dgm:t>
    </dgm:pt>
    <dgm:pt modelId="{6CC9C792-3CFE-4EF6-925B-631FC3835F43}" type="parTrans" cxnId="{0FCBD146-010A-45AF-9C7F-4B46319ED6DA}">
      <dgm:prSet/>
      <dgm:spPr/>
      <dgm:t>
        <a:bodyPr/>
        <a:lstStyle/>
        <a:p>
          <a:endParaRPr lang="ru-RU"/>
        </a:p>
      </dgm:t>
    </dgm:pt>
    <dgm:pt modelId="{F8B9A4FF-7ED4-4A80-910B-01BA7C845E01}" type="sibTrans" cxnId="{0FCBD146-010A-45AF-9C7F-4B46319ED6DA}">
      <dgm:prSet/>
      <dgm:spPr/>
      <dgm:t>
        <a:bodyPr/>
        <a:lstStyle/>
        <a:p>
          <a:endParaRPr lang="ru-RU"/>
        </a:p>
      </dgm:t>
    </dgm:pt>
    <dgm:pt modelId="{5E6C6816-26C6-4259-9008-699AF56D7834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0070C0"/>
              </a:solidFill>
            </a:rPr>
            <a:t>2.Забезпечує підвищення грамотності;</a:t>
          </a:r>
          <a:endParaRPr lang="ru-RU" sz="1700" dirty="0"/>
        </a:p>
      </dgm:t>
    </dgm:pt>
    <dgm:pt modelId="{4B3E02A4-5BA0-45B5-B584-6547E4B9A8EA}" type="parTrans" cxnId="{5E4DF0CD-BA75-49CC-A032-6BB48D79C96D}">
      <dgm:prSet/>
      <dgm:spPr/>
      <dgm:t>
        <a:bodyPr/>
        <a:lstStyle/>
        <a:p>
          <a:endParaRPr lang="ru-RU"/>
        </a:p>
      </dgm:t>
    </dgm:pt>
    <dgm:pt modelId="{F5D08831-1A9F-4834-9735-5B85239A12AB}" type="sibTrans" cxnId="{5E4DF0CD-BA75-49CC-A032-6BB48D79C96D}">
      <dgm:prSet/>
      <dgm:spPr/>
      <dgm:t>
        <a:bodyPr/>
        <a:lstStyle/>
        <a:p>
          <a:endParaRPr lang="ru-RU"/>
        </a:p>
      </dgm:t>
    </dgm:pt>
    <dgm:pt modelId="{4B0C3598-7824-44D5-BC73-803D049F64E9}">
      <dgm:prSet phldrT="[Текст]" custT="1"/>
      <dgm:spPr>
        <a:solidFill>
          <a:srgbClr val="DCD030"/>
        </a:solidFill>
      </dgm:spPr>
      <dgm:t>
        <a:bodyPr/>
        <a:lstStyle/>
        <a:p>
          <a:r>
            <a:rPr lang="uk-UA" sz="2800" b="1" dirty="0" smtClean="0">
              <a:solidFill>
                <a:srgbClr val="7030A0"/>
              </a:solidFill>
            </a:rPr>
            <a:t>3.Робить мовлення учнів </a:t>
          </a:r>
          <a:r>
            <a:rPr lang="uk-UA" sz="2800" b="1" dirty="0" err="1" smtClean="0">
              <a:solidFill>
                <a:srgbClr val="7030A0"/>
              </a:solidFill>
            </a:rPr>
            <a:t>виразнішим,правильним</a:t>
          </a:r>
          <a:r>
            <a:rPr lang="uk-UA" sz="2800" b="1" dirty="0" smtClean="0">
              <a:solidFill>
                <a:srgbClr val="7030A0"/>
              </a:solidFill>
            </a:rPr>
            <a:t> і багатшим;</a:t>
          </a:r>
          <a:endParaRPr lang="ru-RU" sz="1900" dirty="0"/>
        </a:p>
      </dgm:t>
    </dgm:pt>
    <dgm:pt modelId="{5B5EBB33-E9DD-4F3A-AF3F-A5927189585D}" type="parTrans" cxnId="{6E574005-3075-4ACD-8889-7AEACA70CF92}">
      <dgm:prSet/>
      <dgm:spPr/>
      <dgm:t>
        <a:bodyPr/>
        <a:lstStyle/>
        <a:p>
          <a:endParaRPr lang="ru-RU"/>
        </a:p>
      </dgm:t>
    </dgm:pt>
    <dgm:pt modelId="{6EA3827E-3037-429A-AB33-D5BFAC290A3B}" type="sibTrans" cxnId="{6E574005-3075-4ACD-8889-7AEACA70CF92}">
      <dgm:prSet/>
      <dgm:spPr/>
      <dgm:t>
        <a:bodyPr/>
        <a:lstStyle/>
        <a:p>
          <a:endParaRPr lang="ru-RU"/>
        </a:p>
      </dgm:t>
    </dgm:pt>
    <dgm:pt modelId="{A0009185-1E95-4287-9F3B-0CF658712805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chemeClr val="accent6">
                  <a:lumMod val="50000"/>
                </a:schemeClr>
              </a:solidFill>
            </a:rPr>
            <a:t>5. Сприяє розумінню значень слів і їхньої орфографічної грамотності</a:t>
          </a:r>
          <a:r>
            <a:rPr lang="en-US" sz="2800" b="1" dirty="0" smtClean="0">
              <a:solidFill>
                <a:schemeClr val="accent6">
                  <a:lumMod val="50000"/>
                </a:schemeClr>
              </a:solidFill>
            </a:rPr>
            <a:t>;</a:t>
          </a:r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8F15E590-6F05-448F-A0D4-9291A26786DC}" type="parTrans" cxnId="{E7D2ABB2-364F-497B-B14B-B3599FC1CBDE}">
      <dgm:prSet/>
      <dgm:spPr/>
      <dgm:t>
        <a:bodyPr/>
        <a:lstStyle/>
        <a:p>
          <a:endParaRPr lang="ru-RU"/>
        </a:p>
      </dgm:t>
    </dgm:pt>
    <dgm:pt modelId="{364E696A-31C7-4AA3-994F-CDBE2D390D6C}" type="sibTrans" cxnId="{E7D2ABB2-364F-497B-B14B-B3599FC1CBDE}">
      <dgm:prSet/>
      <dgm:spPr/>
      <dgm:t>
        <a:bodyPr/>
        <a:lstStyle/>
        <a:p>
          <a:endParaRPr lang="ru-RU"/>
        </a:p>
      </dgm:t>
    </dgm:pt>
    <dgm:pt modelId="{6C25E335-E32A-4AEF-9C48-EAA0CC66E1EF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C00000"/>
              </a:solidFill>
            </a:rPr>
            <a:t>4.Забезпечує лексичний запас учнів і сприяє їхньому мовленнєвому розвитку;</a:t>
          </a:r>
          <a:endParaRPr lang="ru-RU" sz="2800" b="1" dirty="0">
            <a:solidFill>
              <a:srgbClr val="C00000"/>
            </a:solidFill>
          </a:endParaRPr>
        </a:p>
      </dgm:t>
    </dgm:pt>
    <dgm:pt modelId="{FFDA6A11-6DBE-4B67-A273-9AB3832945EA}" type="parTrans" cxnId="{9EDAD110-B8BD-4A9A-8D5C-B44069DFA6AB}">
      <dgm:prSet/>
      <dgm:spPr/>
      <dgm:t>
        <a:bodyPr/>
        <a:lstStyle/>
        <a:p>
          <a:endParaRPr lang="ru-RU"/>
        </a:p>
      </dgm:t>
    </dgm:pt>
    <dgm:pt modelId="{86E86922-D9DC-4AAD-9369-2AA300B5C7C5}" type="sibTrans" cxnId="{9EDAD110-B8BD-4A9A-8D5C-B44069DFA6AB}">
      <dgm:prSet/>
      <dgm:spPr/>
      <dgm:t>
        <a:bodyPr/>
        <a:lstStyle/>
        <a:p>
          <a:endParaRPr lang="ru-RU"/>
        </a:p>
      </dgm:t>
    </dgm:pt>
    <dgm:pt modelId="{4EB145E7-6E4D-4CED-9D44-041F124413F4}" type="pres">
      <dgm:prSet presAssocID="{C597575A-DA1B-4078-8147-FEFE3EDEA6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D842E-A684-46D8-BB19-AFDE021FA67C}" type="pres">
      <dgm:prSet presAssocID="{E8B5955F-560D-4E69-BB2E-181F9A6BD54A}" presName="parentLin" presStyleCnt="0"/>
      <dgm:spPr/>
    </dgm:pt>
    <dgm:pt modelId="{73350720-CE8A-4C5A-A9AD-C0FB3B8C944F}" type="pres">
      <dgm:prSet presAssocID="{E8B5955F-560D-4E69-BB2E-181F9A6BD54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5036607-C0AC-46B9-999E-AA338586C122}" type="pres">
      <dgm:prSet presAssocID="{E8B5955F-560D-4E69-BB2E-181F9A6BD54A}" presName="parentText" presStyleLbl="node1" presStyleIdx="0" presStyleCnt="5" custAng="0" custScaleX="131129" custScaleY="308233" custLinFactNeighborX="3213" custLinFactNeighborY="607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5F6C3-9402-4B46-B7CC-8F64D3606F26}" type="pres">
      <dgm:prSet presAssocID="{E8B5955F-560D-4E69-BB2E-181F9A6BD54A}" presName="negativeSpace" presStyleCnt="0"/>
      <dgm:spPr/>
    </dgm:pt>
    <dgm:pt modelId="{A9FD8E28-17AA-494E-8CE9-CBC39DFD8E39}" type="pres">
      <dgm:prSet presAssocID="{E8B5955F-560D-4E69-BB2E-181F9A6BD54A}" presName="childText" presStyleLbl="conFgAcc1" presStyleIdx="0" presStyleCnt="5">
        <dgm:presLayoutVars>
          <dgm:bulletEnabled val="1"/>
        </dgm:presLayoutVars>
      </dgm:prSet>
      <dgm:spPr/>
    </dgm:pt>
    <dgm:pt modelId="{325CD6AF-54D9-4407-AAFD-467CB9F37B66}" type="pres">
      <dgm:prSet presAssocID="{F8B9A4FF-7ED4-4A80-910B-01BA7C845E01}" presName="spaceBetweenRectangles" presStyleCnt="0"/>
      <dgm:spPr/>
    </dgm:pt>
    <dgm:pt modelId="{F9FD9C86-655E-47CF-955B-AD76EF8EF53E}" type="pres">
      <dgm:prSet presAssocID="{5E6C6816-26C6-4259-9008-699AF56D7834}" presName="parentLin" presStyleCnt="0"/>
      <dgm:spPr/>
    </dgm:pt>
    <dgm:pt modelId="{2EB4F26B-5958-4AE1-A52F-BE46079A8E95}" type="pres">
      <dgm:prSet presAssocID="{5E6C6816-26C6-4259-9008-699AF56D783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A53C158-BFE3-4820-8814-4703515FD705}" type="pres">
      <dgm:prSet presAssocID="{5E6C6816-26C6-4259-9008-699AF56D7834}" presName="parentText" presStyleLbl="node1" presStyleIdx="1" presStyleCnt="5" custScaleX="139930" custScaleY="192146" custLinFactNeighborX="-1567" custLinFactNeighborY="384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E90E1-F5F6-4D99-847D-919234303F4D}" type="pres">
      <dgm:prSet presAssocID="{5E6C6816-26C6-4259-9008-699AF56D7834}" presName="negativeSpace" presStyleCnt="0"/>
      <dgm:spPr/>
    </dgm:pt>
    <dgm:pt modelId="{751C3A21-8A3E-40C3-B246-FDB8D1072B56}" type="pres">
      <dgm:prSet presAssocID="{5E6C6816-26C6-4259-9008-699AF56D7834}" presName="childText" presStyleLbl="conFgAcc1" presStyleIdx="1" presStyleCnt="5">
        <dgm:presLayoutVars>
          <dgm:bulletEnabled val="1"/>
        </dgm:presLayoutVars>
      </dgm:prSet>
      <dgm:spPr/>
    </dgm:pt>
    <dgm:pt modelId="{099FBFE2-899F-4CC9-93DB-A1D7288E6F32}" type="pres">
      <dgm:prSet presAssocID="{F5D08831-1A9F-4834-9735-5B85239A12AB}" presName="spaceBetweenRectangles" presStyleCnt="0"/>
      <dgm:spPr/>
    </dgm:pt>
    <dgm:pt modelId="{2421F98D-50BC-4656-AB99-D08AAD991898}" type="pres">
      <dgm:prSet presAssocID="{4B0C3598-7824-44D5-BC73-803D049F64E9}" presName="parentLin" presStyleCnt="0"/>
      <dgm:spPr/>
    </dgm:pt>
    <dgm:pt modelId="{CFEE3E10-4A70-4A7D-BB62-874F5D1789A3}" type="pres">
      <dgm:prSet presAssocID="{4B0C3598-7824-44D5-BC73-803D049F64E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E539040-AB8C-47ED-9F88-80818F1D9A1B}" type="pres">
      <dgm:prSet presAssocID="{4B0C3598-7824-44D5-BC73-803D049F64E9}" presName="parentText" presStyleLbl="node1" presStyleIdx="2" presStyleCnt="5" custScaleX="136929" custScaleY="190231" custLinFactNeighborX="-2862" custLinFactNeighborY="607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14DFA-E3A3-45F0-AA97-15F4AC321B47}" type="pres">
      <dgm:prSet presAssocID="{4B0C3598-7824-44D5-BC73-803D049F64E9}" presName="negativeSpace" presStyleCnt="0"/>
      <dgm:spPr/>
    </dgm:pt>
    <dgm:pt modelId="{70CE429E-1335-42D5-83A4-68749992F278}" type="pres">
      <dgm:prSet presAssocID="{4B0C3598-7824-44D5-BC73-803D049F64E9}" presName="childText" presStyleLbl="conFgAcc1" presStyleIdx="2" presStyleCnt="5">
        <dgm:presLayoutVars>
          <dgm:bulletEnabled val="1"/>
        </dgm:presLayoutVars>
      </dgm:prSet>
      <dgm:spPr/>
    </dgm:pt>
    <dgm:pt modelId="{8E58C945-E60C-4D17-A364-BD9EBF9D5283}" type="pres">
      <dgm:prSet presAssocID="{6EA3827E-3037-429A-AB33-D5BFAC290A3B}" presName="spaceBetweenRectangles" presStyleCnt="0"/>
      <dgm:spPr/>
    </dgm:pt>
    <dgm:pt modelId="{23C9BEEF-7166-4841-870A-3ECB8DBEB4A2}" type="pres">
      <dgm:prSet presAssocID="{6C25E335-E32A-4AEF-9C48-EAA0CC66E1EF}" presName="parentLin" presStyleCnt="0"/>
      <dgm:spPr/>
    </dgm:pt>
    <dgm:pt modelId="{6EF16F1F-70B9-4EE6-9E19-C41322552841}" type="pres">
      <dgm:prSet presAssocID="{6C25E335-E32A-4AEF-9C48-EAA0CC66E1E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A5264EB-B1F2-4869-B2E9-24190B073864}" type="pres">
      <dgm:prSet presAssocID="{6C25E335-E32A-4AEF-9C48-EAA0CC66E1EF}" presName="parentText" presStyleLbl="node1" presStyleIdx="3" presStyleCnt="5" custScaleX="142857" custScaleY="203669" custLinFactNeighborX="-1050" custLinFactNeighborY="78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16F7-1FDA-49BF-B196-9AB9A4758A9A}" type="pres">
      <dgm:prSet presAssocID="{6C25E335-E32A-4AEF-9C48-EAA0CC66E1EF}" presName="negativeSpace" presStyleCnt="0"/>
      <dgm:spPr/>
    </dgm:pt>
    <dgm:pt modelId="{3F30B52F-B2FF-4F4E-8A2F-0A370F8CF918}" type="pres">
      <dgm:prSet presAssocID="{6C25E335-E32A-4AEF-9C48-EAA0CC66E1EF}" presName="childText" presStyleLbl="conFgAcc1" presStyleIdx="3" presStyleCnt="5">
        <dgm:presLayoutVars>
          <dgm:bulletEnabled val="1"/>
        </dgm:presLayoutVars>
      </dgm:prSet>
      <dgm:spPr/>
    </dgm:pt>
    <dgm:pt modelId="{30C28898-D310-4BE7-A86E-DCD0421736E6}" type="pres">
      <dgm:prSet presAssocID="{86E86922-D9DC-4AAD-9369-2AA300B5C7C5}" presName="spaceBetweenRectangles" presStyleCnt="0"/>
      <dgm:spPr/>
    </dgm:pt>
    <dgm:pt modelId="{A3A84FA1-F8D8-4C4E-A2B0-0AB42FDCD662}" type="pres">
      <dgm:prSet presAssocID="{A0009185-1E95-4287-9F3B-0CF658712805}" presName="parentLin" presStyleCnt="0"/>
      <dgm:spPr/>
    </dgm:pt>
    <dgm:pt modelId="{539CD623-2DAB-4CEB-AEB1-7582E1983620}" type="pres">
      <dgm:prSet presAssocID="{A0009185-1E95-4287-9F3B-0CF65871280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4D898F3-AF0D-4AD7-8C0D-BB1F2F6DA35E}" type="pres">
      <dgm:prSet presAssocID="{A0009185-1E95-4287-9F3B-0CF658712805}" presName="parentText" presStyleLbl="node1" presStyleIdx="4" presStyleCnt="5" custScaleX="142857" custScaleY="223856" custLinFactNeighborX="-28612" custLinFactNeighborY="42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AB7B5-29AD-43C2-95F8-C8671476339E}" type="pres">
      <dgm:prSet presAssocID="{A0009185-1E95-4287-9F3B-0CF658712805}" presName="negativeSpace" presStyleCnt="0"/>
      <dgm:spPr/>
    </dgm:pt>
    <dgm:pt modelId="{31AADCBC-1B4D-4B90-BFC4-720629C98F29}" type="pres">
      <dgm:prSet presAssocID="{A0009185-1E95-4287-9F3B-0CF65871280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FCBD146-010A-45AF-9C7F-4B46319ED6DA}" srcId="{C597575A-DA1B-4078-8147-FEFE3EDEA6B4}" destId="{E8B5955F-560D-4E69-BB2E-181F9A6BD54A}" srcOrd="0" destOrd="0" parTransId="{6CC9C792-3CFE-4EF6-925B-631FC3835F43}" sibTransId="{F8B9A4FF-7ED4-4A80-910B-01BA7C845E01}"/>
    <dgm:cxn modelId="{9B61AA22-E9EC-452E-81AF-F78250130DC3}" type="presOf" srcId="{4B0C3598-7824-44D5-BC73-803D049F64E9}" destId="{6E539040-AB8C-47ED-9F88-80818F1D9A1B}" srcOrd="1" destOrd="0" presId="urn:microsoft.com/office/officeart/2005/8/layout/list1"/>
    <dgm:cxn modelId="{934C367D-9605-487A-A05B-7EAEE3C65909}" type="presOf" srcId="{6C25E335-E32A-4AEF-9C48-EAA0CC66E1EF}" destId="{6EF16F1F-70B9-4EE6-9E19-C41322552841}" srcOrd="0" destOrd="0" presId="urn:microsoft.com/office/officeart/2005/8/layout/list1"/>
    <dgm:cxn modelId="{AB673982-4483-46EC-92A0-2E866F6C3147}" type="presOf" srcId="{C597575A-DA1B-4078-8147-FEFE3EDEA6B4}" destId="{4EB145E7-6E4D-4CED-9D44-041F124413F4}" srcOrd="0" destOrd="0" presId="urn:microsoft.com/office/officeart/2005/8/layout/list1"/>
    <dgm:cxn modelId="{DDEF9429-5A17-4633-9A8A-88B5D00F460A}" type="presOf" srcId="{E8B5955F-560D-4E69-BB2E-181F9A6BD54A}" destId="{73350720-CE8A-4C5A-A9AD-C0FB3B8C944F}" srcOrd="0" destOrd="0" presId="urn:microsoft.com/office/officeart/2005/8/layout/list1"/>
    <dgm:cxn modelId="{5E4DF0CD-BA75-49CC-A032-6BB48D79C96D}" srcId="{C597575A-DA1B-4078-8147-FEFE3EDEA6B4}" destId="{5E6C6816-26C6-4259-9008-699AF56D7834}" srcOrd="1" destOrd="0" parTransId="{4B3E02A4-5BA0-45B5-B584-6547E4B9A8EA}" sibTransId="{F5D08831-1A9F-4834-9735-5B85239A12AB}"/>
    <dgm:cxn modelId="{440CAF05-410F-4839-97C8-84A051B26965}" type="presOf" srcId="{5E6C6816-26C6-4259-9008-699AF56D7834}" destId="{2EB4F26B-5958-4AE1-A52F-BE46079A8E95}" srcOrd="0" destOrd="0" presId="urn:microsoft.com/office/officeart/2005/8/layout/list1"/>
    <dgm:cxn modelId="{9EDAD110-B8BD-4A9A-8D5C-B44069DFA6AB}" srcId="{C597575A-DA1B-4078-8147-FEFE3EDEA6B4}" destId="{6C25E335-E32A-4AEF-9C48-EAA0CC66E1EF}" srcOrd="3" destOrd="0" parTransId="{FFDA6A11-6DBE-4B67-A273-9AB3832945EA}" sibTransId="{86E86922-D9DC-4AAD-9369-2AA300B5C7C5}"/>
    <dgm:cxn modelId="{A7377F6C-1CB0-4468-AB39-D96519111F47}" type="presOf" srcId="{5E6C6816-26C6-4259-9008-699AF56D7834}" destId="{7A53C158-BFE3-4820-8814-4703515FD705}" srcOrd="1" destOrd="0" presId="urn:microsoft.com/office/officeart/2005/8/layout/list1"/>
    <dgm:cxn modelId="{2B22029D-7820-49A5-AB4F-04D8D5F7695D}" type="presOf" srcId="{6C25E335-E32A-4AEF-9C48-EAA0CC66E1EF}" destId="{0A5264EB-B1F2-4869-B2E9-24190B073864}" srcOrd="1" destOrd="0" presId="urn:microsoft.com/office/officeart/2005/8/layout/list1"/>
    <dgm:cxn modelId="{E7D2ABB2-364F-497B-B14B-B3599FC1CBDE}" srcId="{C597575A-DA1B-4078-8147-FEFE3EDEA6B4}" destId="{A0009185-1E95-4287-9F3B-0CF658712805}" srcOrd="4" destOrd="0" parTransId="{8F15E590-6F05-448F-A0D4-9291A26786DC}" sibTransId="{364E696A-31C7-4AA3-994F-CDBE2D390D6C}"/>
    <dgm:cxn modelId="{B65DB8C2-35B2-46D2-84B4-0F04898F71FC}" type="presOf" srcId="{E8B5955F-560D-4E69-BB2E-181F9A6BD54A}" destId="{55036607-C0AC-46B9-999E-AA338586C122}" srcOrd="1" destOrd="0" presId="urn:microsoft.com/office/officeart/2005/8/layout/list1"/>
    <dgm:cxn modelId="{6E574005-3075-4ACD-8889-7AEACA70CF92}" srcId="{C597575A-DA1B-4078-8147-FEFE3EDEA6B4}" destId="{4B0C3598-7824-44D5-BC73-803D049F64E9}" srcOrd="2" destOrd="0" parTransId="{5B5EBB33-E9DD-4F3A-AF3F-A5927189585D}" sibTransId="{6EA3827E-3037-429A-AB33-D5BFAC290A3B}"/>
    <dgm:cxn modelId="{163D4D26-5FBD-442F-B795-759B99F0DCE0}" type="presOf" srcId="{4B0C3598-7824-44D5-BC73-803D049F64E9}" destId="{CFEE3E10-4A70-4A7D-BB62-874F5D1789A3}" srcOrd="0" destOrd="0" presId="urn:microsoft.com/office/officeart/2005/8/layout/list1"/>
    <dgm:cxn modelId="{52885412-08E3-4C31-A51A-5B344E8C18BF}" type="presOf" srcId="{A0009185-1E95-4287-9F3B-0CF658712805}" destId="{24D898F3-AF0D-4AD7-8C0D-BB1F2F6DA35E}" srcOrd="1" destOrd="0" presId="urn:microsoft.com/office/officeart/2005/8/layout/list1"/>
    <dgm:cxn modelId="{7348307D-3240-42FE-AFCD-30328CF53E99}" type="presOf" srcId="{A0009185-1E95-4287-9F3B-0CF658712805}" destId="{539CD623-2DAB-4CEB-AEB1-7582E1983620}" srcOrd="0" destOrd="0" presId="urn:microsoft.com/office/officeart/2005/8/layout/list1"/>
    <dgm:cxn modelId="{5ED051F2-1335-48BC-9735-ED9CC204483F}" type="presParOf" srcId="{4EB145E7-6E4D-4CED-9D44-041F124413F4}" destId="{F2BD842E-A684-46D8-BB19-AFDE021FA67C}" srcOrd="0" destOrd="0" presId="urn:microsoft.com/office/officeart/2005/8/layout/list1"/>
    <dgm:cxn modelId="{BE1529CC-1F12-4F40-AFA4-ECB094D7DA73}" type="presParOf" srcId="{F2BD842E-A684-46D8-BB19-AFDE021FA67C}" destId="{73350720-CE8A-4C5A-A9AD-C0FB3B8C944F}" srcOrd="0" destOrd="0" presId="urn:microsoft.com/office/officeart/2005/8/layout/list1"/>
    <dgm:cxn modelId="{72C16E6D-4016-47DF-8BBE-A247873C7C27}" type="presParOf" srcId="{F2BD842E-A684-46D8-BB19-AFDE021FA67C}" destId="{55036607-C0AC-46B9-999E-AA338586C122}" srcOrd="1" destOrd="0" presId="urn:microsoft.com/office/officeart/2005/8/layout/list1"/>
    <dgm:cxn modelId="{BEA8D797-F539-4437-8531-962522FDD585}" type="presParOf" srcId="{4EB145E7-6E4D-4CED-9D44-041F124413F4}" destId="{0D25F6C3-9402-4B46-B7CC-8F64D3606F26}" srcOrd="1" destOrd="0" presId="urn:microsoft.com/office/officeart/2005/8/layout/list1"/>
    <dgm:cxn modelId="{467FBD5F-25C3-4D4C-948A-41A2A42017E3}" type="presParOf" srcId="{4EB145E7-6E4D-4CED-9D44-041F124413F4}" destId="{A9FD8E28-17AA-494E-8CE9-CBC39DFD8E39}" srcOrd="2" destOrd="0" presId="urn:microsoft.com/office/officeart/2005/8/layout/list1"/>
    <dgm:cxn modelId="{77F70336-224E-415C-A645-C81D47B895C3}" type="presParOf" srcId="{4EB145E7-6E4D-4CED-9D44-041F124413F4}" destId="{325CD6AF-54D9-4407-AAFD-467CB9F37B66}" srcOrd="3" destOrd="0" presId="urn:microsoft.com/office/officeart/2005/8/layout/list1"/>
    <dgm:cxn modelId="{DAA9B05C-B5F2-40CC-AB48-327DAF39724C}" type="presParOf" srcId="{4EB145E7-6E4D-4CED-9D44-041F124413F4}" destId="{F9FD9C86-655E-47CF-955B-AD76EF8EF53E}" srcOrd="4" destOrd="0" presId="urn:microsoft.com/office/officeart/2005/8/layout/list1"/>
    <dgm:cxn modelId="{F8DEF81B-C922-482C-9477-5FE95751010C}" type="presParOf" srcId="{F9FD9C86-655E-47CF-955B-AD76EF8EF53E}" destId="{2EB4F26B-5958-4AE1-A52F-BE46079A8E95}" srcOrd="0" destOrd="0" presId="urn:microsoft.com/office/officeart/2005/8/layout/list1"/>
    <dgm:cxn modelId="{3F703B97-5776-41EF-A540-0B3D1D03851B}" type="presParOf" srcId="{F9FD9C86-655E-47CF-955B-AD76EF8EF53E}" destId="{7A53C158-BFE3-4820-8814-4703515FD705}" srcOrd="1" destOrd="0" presId="urn:microsoft.com/office/officeart/2005/8/layout/list1"/>
    <dgm:cxn modelId="{60B72CBD-A72A-4F5B-9A39-4DC1B6C504F2}" type="presParOf" srcId="{4EB145E7-6E4D-4CED-9D44-041F124413F4}" destId="{558E90E1-F5F6-4D99-847D-919234303F4D}" srcOrd="5" destOrd="0" presId="urn:microsoft.com/office/officeart/2005/8/layout/list1"/>
    <dgm:cxn modelId="{1FB2245F-1BEE-4357-BA1F-FA5423F96334}" type="presParOf" srcId="{4EB145E7-6E4D-4CED-9D44-041F124413F4}" destId="{751C3A21-8A3E-40C3-B246-FDB8D1072B56}" srcOrd="6" destOrd="0" presId="urn:microsoft.com/office/officeart/2005/8/layout/list1"/>
    <dgm:cxn modelId="{36B93784-E080-4910-B379-0E0E6FFBA984}" type="presParOf" srcId="{4EB145E7-6E4D-4CED-9D44-041F124413F4}" destId="{099FBFE2-899F-4CC9-93DB-A1D7288E6F32}" srcOrd="7" destOrd="0" presId="urn:microsoft.com/office/officeart/2005/8/layout/list1"/>
    <dgm:cxn modelId="{603614FF-B311-4EC7-9264-C00D52A2021E}" type="presParOf" srcId="{4EB145E7-6E4D-4CED-9D44-041F124413F4}" destId="{2421F98D-50BC-4656-AB99-D08AAD991898}" srcOrd="8" destOrd="0" presId="urn:microsoft.com/office/officeart/2005/8/layout/list1"/>
    <dgm:cxn modelId="{BF35BEB7-0F11-4413-834B-CEBEA55C23B2}" type="presParOf" srcId="{2421F98D-50BC-4656-AB99-D08AAD991898}" destId="{CFEE3E10-4A70-4A7D-BB62-874F5D1789A3}" srcOrd="0" destOrd="0" presId="urn:microsoft.com/office/officeart/2005/8/layout/list1"/>
    <dgm:cxn modelId="{0E58C779-D962-4A69-A12B-8FC88BBC6B53}" type="presParOf" srcId="{2421F98D-50BC-4656-AB99-D08AAD991898}" destId="{6E539040-AB8C-47ED-9F88-80818F1D9A1B}" srcOrd="1" destOrd="0" presId="urn:microsoft.com/office/officeart/2005/8/layout/list1"/>
    <dgm:cxn modelId="{6ED7D8CD-FC61-448B-B212-17BCD550F6F9}" type="presParOf" srcId="{4EB145E7-6E4D-4CED-9D44-041F124413F4}" destId="{72814DFA-E3A3-45F0-AA97-15F4AC321B47}" srcOrd="9" destOrd="0" presId="urn:microsoft.com/office/officeart/2005/8/layout/list1"/>
    <dgm:cxn modelId="{F4E90ED0-A0F8-4ED9-9585-FABA03BB1214}" type="presParOf" srcId="{4EB145E7-6E4D-4CED-9D44-041F124413F4}" destId="{70CE429E-1335-42D5-83A4-68749992F278}" srcOrd="10" destOrd="0" presId="urn:microsoft.com/office/officeart/2005/8/layout/list1"/>
    <dgm:cxn modelId="{CFB2A54F-2255-4D7F-852B-14D3298CB667}" type="presParOf" srcId="{4EB145E7-6E4D-4CED-9D44-041F124413F4}" destId="{8E58C945-E60C-4D17-A364-BD9EBF9D5283}" srcOrd="11" destOrd="0" presId="urn:microsoft.com/office/officeart/2005/8/layout/list1"/>
    <dgm:cxn modelId="{1901A0E2-A5AE-4FC0-B100-6F991A5376D9}" type="presParOf" srcId="{4EB145E7-6E4D-4CED-9D44-041F124413F4}" destId="{23C9BEEF-7166-4841-870A-3ECB8DBEB4A2}" srcOrd="12" destOrd="0" presId="urn:microsoft.com/office/officeart/2005/8/layout/list1"/>
    <dgm:cxn modelId="{5EDAEF55-296F-4783-9F2A-A2643BFAEA4E}" type="presParOf" srcId="{23C9BEEF-7166-4841-870A-3ECB8DBEB4A2}" destId="{6EF16F1F-70B9-4EE6-9E19-C41322552841}" srcOrd="0" destOrd="0" presId="urn:microsoft.com/office/officeart/2005/8/layout/list1"/>
    <dgm:cxn modelId="{5947E559-DBBF-454E-B5BF-728BC6FD379A}" type="presParOf" srcId="{23C9BEEF-7166-4841-870A-3ECB8DBEB4A2}" destId="{0A5264EB-B1F2-4869-B2E9-24190B073864}" srcOrd="1" destOrd="0" presId="urn:microsoft.com/office/officeart/2005/8/layout/list1"/>
    <dgm:cxn modelId="{2632B8F1-C2D0-42A4-8FAD-DA05C0F47F2B}" type="presParOf" srcId="{4EB145E7-6E4D-4CED-9D44-041F124413F4}" destId="{8E9716F7-1FDA-49BF-B196-9AB9A4758A9A}" srcOrd="13" destOrd="0" presId="urn:microsoft.com/office/officeart/2005/8/layout/list1"/>
    <dgm:cxn modelId="{F7DC46DB-F971-4686-8D97-71B875A84370}" type="presParOf" srcId="{4EB145E7-6E4D-4CED-9D44-041F124413F4}" destId="{3F30B52F-B2FF-4F4E-8A2F-0A370F8CF918}" srcOrd="14" destOrd="0" presId="urn:microsoft.com/office/officeart/2005/8/layout/list1"/>
    <dgm:cxn modelId="{1791F2B9-A366-4C49-B3B6-B32489F24EA8}" type="presParOf" srcId="{4EB145E7-6E4D-4CED-9D44-041F124413F4}" destId="{30C28898-D310-4BE7-A86E-DCD0421736E6}" srcOrd="15" destOrd="0" presId="urn:microsoft.com/office/officeart/2005/8/layout/list1"/>
    <dgm:cxn modelId="{73E9976F-BE07-43CC-ACF4-80354AFF61A1}" type="presParOf" srcId="{4EB145E7-6E4D-4CED-9D44-041F124413F4}" destId="{A3A84FA1-F8D8-4C4E-A2B0-0AB42FDCD662}" srcOrd="16" destOrd="0" presId="urn:microsoft.com/office/officeart/2005/8/layout/list1"/>
    <dgm:cxn modelId="{BD0933BE-E7C1-4B90-AEC6-F5C430E0F686}" type="presParOf" srcId="{A3A84FA1-F8D8-4C4E-A2B0-0AB42FDCD662}" destId="{539CD623-2DAB-4CEB-AEB1-7582E1983620}" srcOrd="0" destOrd="0" presId="urn:microsoft.com/office/officeart/2005/8/layout/list1"/>
    <dgm:cxn modelId="{29B5DC8C-B92C-4183-9B73-5BA92A1D6A51}" type="presParOf" srcId="{A3A84FA1-F8D8-4C4E-A2B0-0AB42FDCD662}" destId="{24D898F3-AF0D-4AD7-8C0D-BB1F2F6DA35E}" srcOrd="1" destOrd="0" presId="urn:microsoft.com/office/officeart/2005/8/layout/list1"/>
    <dgm:cxn modelId="{FFF7A71B-5D64-486B-BB22-EC0F34D13D9A}" type="presParOf" srcId="{4EB145E7-6E4D-4CED-9D44-041F124413F4}" destId="{B23AB7B5-29AD-43C2-95F8-C8671476339E}" srcOrd="17" destOrd="0" presId="urn:microsoft.com/office/officeart/2005/8/layout/list1"/>
    <dgm:cxn modelId="{2CD6D404-651C-47CE-8822-CF93B2B16C62}" type="presParOf" srcId="{4EB145E7-6E4D-4CED-9D44-041F124413F4}" destId="{31AADCBC-1B4D-4B90-BFC4-720629C98F2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488B8-2B9A-4246-B21A-6A73A78A8903}" type="doc">
      <dgm:prSet loTypeId="urn:microsoft.com/office/officeart/2005/8/layout/default#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uk-UA"/>
        </a:p>
      </dgm:t>
    </dgm:pt>
    <dgm:pt modelId="{794E50A9-F79B-4A4D-8128-37100B904147}">
      <dgm:prSet phldrT="[Текст]" custT="1"/>
      <dgm:spPr>
        <a:xfrm>
          <a:off x="333375" y="489"/>
          <a:ext cx="1696640" cy="1017984"/>
        </a:xfrm>
        <a:solidFill>
          <a:srgbClr val="99FF66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2800" b="1" dirty="0" err="1" smtClean="0">
              <a:solidFill>
                <a:srgbClr val="00B0F0"/>
              </a:solidFill>
              <a:latin typeface="Comic Sans MS"/>
              <a:ea typeface="+mn-ea"/>
              <a:cs typeface="+mn-cs"/>
            </a:rPr>
            <a:t>“</a:t>
          </a:r>
          <a:r>
            <a:rPr lang="uk-UA" sz="2000" b="1" dirty="0" err="1" smtClean="0">
              <a:solidFill>
                <a:srgbClr val="00B0F0"/>
              </a:solidFill>
              <a:latin typeface="Comic Sans MS"/>
              <a:ea typeface="+mn-ea"/>
              <a:cs typeface="+mn-cs"/>
            </a:rPr>
            <a:t>Так-ні”</a:t>
          </a:r>
          <a:endParaRPr lang="uk-UA" sz="2000" b="1" dirty="0">
            <a:solidFill>
              <a:srgbClr val="00B0F0"/>
            </a:solidFill>
            <a:latin typeface="Comic Sans MS"/>
            <a:ea typeface="+mn-ea"/>
            <a:cs typeface="+mn-cs"/>
          </a:endParaRPr>
        </a:p>
      </dgm:t>
    </dgm:pt>
    <dgm:pt modelId="{0571438E-5BA2-42CB-84B3-97FA4590B724}" type="parTrans" cxnId="{4D0505C8-8563-473E-8023-E2DB13CE840C}">
      <dgm:prSet/>
      <dgm:spPr/>
      <dgm:t>
        <a:bodyPr/>
        <a:lstStyle/>
        <a:p>
          <a:endParaRPr lang="uk-UA"/>
        </a:p>
      </dgm:t>
    </dgm:pt>
    <dgm:pt modelId="{3A7CB9B2-BA13-461B-8A03-84079B9D0CB7}" type="sibTrans" cxnId="{4D0505C8-8563-473E-8023-E2DB13CE840C}">
      <dgm:prSet/>
      <dgm:spPr/>
      <dgm:t>
        <a:bodyPr/>
        <a:lstStyle/>
        <a:p>
          <a:endParaRPr lang="uk-UA"/>
        </a:p>
      </dgm:t>
    </dgm:pt>
    <dgm:pt modelId="{F98E2C44-DFAC-4C61-B81F-609BBF82EF07}">
      <dgm:prSet phldrT="[Текст]" custT="1"/>
      <dgm:spPr>
        <a:xfrm>
          <a:off x="2199679" y="489"/>
          <a:ext cx="1696640" cy="1017984"/>
        </a:xfrm>
        <a:solidFill>
          <a:srgbClr val="66FFC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2000" b="1" dirty="0" err="1" smtClean="0">
              <a:solidFill>
                <a:srgbClr val="FFFFFF"/>
              </a:solidFill>
              <a:latin typeface="Comic Sans MS"/>
              <a:ea typeface="+mn-ea"/>
              <a:cs typeface="+mn-cs"/>
            </a:rPr>
            <a:t>“Місткий</a:t>
          </a:r>
          <a:r>
            <a:rPr lang="uk-UA" sz="2000" b="1" dirty="0" smtClean="0">
              <a:solidFill>
                <a:srgbClr val="FFFFFF"/>
              </a:solidFill>
              <a:latin typeface="Comic Sans MS"/>
              <a:ea typeface="+mn-ea"/>
              <a:cs typeface="+mn-cs"/>
            </a:rPr>
            <a:t> </a:t>
          </a:r>
          <a:r>
            <a:rPr lang="uk-UA" sz="2000" b="1" dirty="0" err="1" smtClean="0">
              <a:solidFill>
                <a:srgbClr val="FFFFFF"/>
              </a:solidFill>
              <a:latin typeface="Comic Sans MS"/>
              <a:ea typeface="+mn-ea"/>
              <a:cs typeface="+mn-cs"/>
            </a:rPr>
            <a:t>кошик”</a:t>
          </a:r>
          <a:endParaRPr lang="uk-UA" sz="2000" b="1" dirty="0">
            <a:solidFill>
              <a:srgbClr val="FFFFFF"/>
            </a:solidFill>
            <a:latin typeface="Comic Sans MS"/>
            <a:ea typeface="+mn-ea"/>
            <a:cs typeface="+mn-cs"/>
          </a:endParaRPr>
        </a:p>
      </dgm:t>
    </dgm:pt>
    <dgm:pt modelId="{3798BBAB-14FA-442B-987D-5642CA157A49}" type="parTrans" cxnId="{B17A9C6B-3F75-4904-AA09-EA8BCB62391E}">
      <dgm:prSet/>
      <dgm:spPr/>
      <dgm:t>
        <a:bodyPr/>
        <a:lstStyle/>
        <a:p>
          <a:endParaRPr lang="uk-UA"/>
        </a:p>
      </dgm:t>
    </dgm:pt>
    <dgm:pt modelId="{4F4A6D21-9592-41DF-89E9-69C8B6F7DE22}" type="sibTrans" cxnId="{B17A9C6B-3F75-4904-AA09-EA8BCB62391E}">
      <dgm:prSet/>
      <dgm:spPr/>
      <dgm:t>
        <a:bodyPr/>
        <a:lstStyle/>
        <a:p>
          <a:endParaRPr lang="uk-UA"/>
        </a:p>
      </dgm:t>
    </dgm:pt>
    <dgm:pt modelId="{80EC424D-244D-479B-A944-F0E41A82A3B6}">
      <dgm:prSet phldrT="[Текст]" custT="1"/>
      <dgm:spPr>
        <a:xfrm>
          <a:off x="4065984" y="489"/>
          <a:ext cx="1696640" cy="1017984"/>
        </a:xfrm>
        <a:solidFill>
          <a:srgbClr val="CC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  <a:latin typeface="Comic Sans MS"/>
              <a:ea typeface="+mn-ea"/>
              <a:cs typeface="+mn-cs"/>
            </a:rPr>
            <a:t>“Пінг-понг” </a:t>
          </a:r>
          <a:endParaRPr lang="uk-UA" sz="2000" b="1" dirty="0">
            <a:solidFill>
              <a:srgbClr val="FF0000"/>
            </a:solidFill>
            <a:latin typeface="Comic Sans MS"/>
            <a:ea typeface="+mn-ea"/>
            <a:cs typeface="+mn-cs"/>
          </a:endParaRPr>
        </a:p>
      </dgm:t>
    </dgm:pt>
    <dgm:pt modelId="{CC1BE275-A904-4E3C-AC02-A3F76268BBBE}" type="parTrans" cxnId="{6CE93201-24BE-4BA7-B76C-36D111C3F814}">
      <dgm:prSet/>
      <dgm:spPr/>
      <dgm:t>
        <a:bodyPr/>
        <a:lstStyle/>
        <a:p>
          <a:endParaRPr lang="uk-UA"/>
        </a:p>
      </dgm:t>
    </dgm:pt>
    <dgm:pt modelId="{452228F6-17E4-4220-8038-6D23B62435B6}" type="sibTrans" cxnId="{6CE93201-24BE-4BA7-B76C-36D111C3F814}">
      <dgm:prSet/>
      <dgm:spPr/>
      <dgm:t>
        <a:bodyPr/>
        <a:lstStyle/>
        <a:p>
          <a:endParaRPr lang="uk-UA"/>
        </a:p>
      </dgm:t>
    </dgm:pt>
    <dgm:pt modelId="{9CE5C5AE-C778-451E-979F-C1D57A9AA5EB}">
      <dgm:prSet phldrT="[Текст]" custT="1"/>
      <dgm:spPr>
        <a:xfrm>
          <a:off x="785818" y="1188627"/>
          <a:ext cx="2211520" cy="1017984"/>
        </a:xfrm>
        <a:solidFill>
          <a:srgbClr val="FFCC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2400" b="1" dirty="0" err="1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“</a:t>
          </a:r>
          <a:r>
            <a:rPr lang="uk-UA" sz="2000" b="1" dirty="0" err="1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Пізнай</a:t>
          </a:r>
          <a:r>
            <a:rPr lang="uk-UA" sz="2000" b="1" dirty="0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 </a:t>
          </a:r>
          <a:r>
            <a:rPr lang="uk-UA" sz="2000" b="1" dirty="0" err="1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мене”</a:t>
          </a:r>
          <a:endParaRPr lang="uk-UA" sz="2000" b="1" dirty="0">
            <a:solidFill>
              <a:srgbClr val="33CC33"/>
            </a:solidFill>
            <a:latin typeface="Comic Sans MS"/>
            <a:ea typeface="+mn-ea"/>
            <a:cs typeface="+mn-cs"/>
          </a:endParaRPr>
        </a:p>
      </dgm:t>
    </dgm:pt>
    <dgm:pt modelId="{06716AA1-A1A6-4959-AC5A-6EE819F6F360}" type="parTrans" cxnId="{45945341-58EA-48FE-9D3A-1AB161E7F7E4}">
      <dgm:prSet/>
      <dgm:spPr/>
      <dgm:t>
        <a:bodyPr/>
        <a:lstStyle/>
        <a:p>
          <a:endParaRPr lang="uk-UA"/>
        </a:p>
      </dgm:t>
    </dgm:pt>
    <dgm:pt modelId="{B51A085F-0CB3-42E6-AFFB-ABB7FC646D5F}" type="sibTrans" cxnId="{45945341-58EA-48FE-9D3A-1AB161E7F7E4}">
      <dgm:prSet/>
      <dgm:spPr/>
      <dgm:t>
        <a:bodyPr/>
        <a:lstStyle/>
        <a:p>
          <a:endParaRPr lang="uk-UA"/>
        </a:p>
      </dgm:t>
    </dgm:pt>
    <dgm:pt modelId="{4D199FAD-943C-40E3-A169-EE3D72F09BE3}">
      <dgm:prSet phldrT="[Текст]" custT="1"/>
      <dgm:spPr>
        <a:xfrm>
          <a:off x="3147643" y="1188138"/>
          <a:ext cx="2181896" cy="1017984"/>
        </a:xfrm>
        <a:solidFill>
          <a:srgbClr val="FF99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2400" b="1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“</a:t>
          </a:r>
          <a:r>
            <a:rPr lang="uk-UA" sz="2000" b="1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Загадкова торбинка</a:t>
          </a:r>
          <a:r>
            <a:rPr lang="uk-UA" sz="2400" b="1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”</a:t>
          </a:r>
          <a:endParaRPr lang="uk-UA" sz="2400" b="1" dirty="0">
            <a:solidFill>
              <a:srgbClr val="0070C0"/>
            </a:solidFill>
            <a:latin typeface="Comic Sans MS"/>
            <a:ea typeface="+mn-ea"/>
            <a:cs typeface="+mn-cs"/>
          </a:endParaRPr>
        </a:p>
      </dgm:t>
    </dgm:pt>
    <dgm:pt modelId="{703E5541-101B-4FCA-A265-938EF9AE2121}" type="parTrans" cxnId="{A9105F7A-0A2A-4BAD-82E3-7AD90415AB25}">
      <dgm:prSet/>
      <dgm:spPr/>
      <dgm:t>
        <a:bodyPr/>
        <a:lstStyle/>
        <a:p>
          <a:endParaRPr lang="uk-UA"/>
        </a:p>
      </dgm:t>
    </dgm:pt>
    <dgm:pt modelId="{D1D2DC64-0ADF-4698-9136-F24E97A68001}" type="sibTrans" cxnId="{A9105F7A-0A2A-4BAD-82E3-7AD90415AB25}">
      <dgm:prSet/>
      <dgm:spPr/>
      <dgm:t>
        <a:bodyPr/>
        <a:lstStyle/>
        <a:p>
          <a:endParaRPr lang="uk-UA"/>
        </a:p>
      </dgm:t>
    </dgm:pt>
    <dgm:pt modelId="{C1296837-EB04-43EB-855D-637D84794F46}">
      <dgm:prSet phldrT="[Текст]"/>
      <dgm:spPr>
        <a:xfrm>
          <a:off x="3147643" y="1188138"/>
          <a:ext cx="2181896" cy="1017984"/>
        </a:xfrm>
        <a:solidFill>
          <a:srgbClr val="FF99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b="1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“Словограй”</a:t>
          </a:r>
          <a:endParaRPr lang="uk-UA" b="1" dirty="0">
            <a:solidFill>
              <a:srgbClr val="0070C0"/>
            </a:solidFill>
            <a:latin typeface="Comic Sans MS"/>
            <a:ea typeface="+mn-ea"/>
            <a:cs typeface="+mn-cs"/>
          </a:endParaRPr>
        </a:p>
      </dgm:t>
    </dgm:pt>
    <dgm:pt modelId="{9973D714-05BE-40E9-8625-C55D949879E5}" type="parTrans" cxnId="{24D576DE-D1FA-4B16-98CD-7ADE6D07E071}">
      <dgm:prSet/>
      <dgm:spPr/>
      <dgm:t>
        <a:bodyPr/>
        <a:lstStyle/>
        <a:p>
          <a:endParaRPr lang="ru-RU"/>
        </a:p>
      </dgm:t>
    </dgm:pt>
    <dgm:pt modelId="{9A4FD181-2F88-4FF2-9569-1580FB814214}" type="sibTrans" cxnId="{24D576DE-D1FA-4B16-98CD-7ADE6D07E071}">
      <dgm:prSet/>
      <dgm:spPr/>
      <dgm:t>
        <a:bodyPr/>
        <a:lstStyle/>
        <a:p>
          <a:endParaRPr lang="ru-RU"/>
        </a:p>
      </dgm:t>
    </dgm:pt>
    <dgm:pt modelId="{E736381E-5F7E-4776-882F-67F9DBAD7EB1}">
      <dgm:prSet phldrT="[Текст]"/>
      <dgm:spPr>
        <a:xfrm>
          <a:off x="4065984" y="489"/>
          <a:ext cx="1696640" cy="1017984"/>
        </a:xfrm>
        <a:solidFill>
          <a:srgbClr val="CC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b="1" dirty="0" err="1" smtClean="0">
              <a:solidFill>
                <a:srgbClr val="FF0000"/>
              </a:solidFill>
              <a:latin typeface="Comic Sans MS"/>
              <a:ea typeface="+mn-ea"/>
              <a:cs typeface="+mn-cs"/>
            </a:rPr>
            <a:t>“Знайди зайве”</a:t>
          </a:r>
          <a:r>
            <a:rPr lang="uk-UA" b="1" dirty="0" smtClean="0">
              <a:solidFill>
                <a:srgbClr val="FF0000"/>
              </a:solidFill>
              <a:latin typeface="Comic Sans MS"/>
              <a:ea typeface="+mn-ea"/>
              <a:cs typeface="+mn-cs"/>
            </a:rPr>
            <a:t> </a:t>
          </a:r>
          <a:endParaRPr lang="uk-UA" b="1" dirty="0">
            <a:solidFill>
              <a:srgbClr val="FF0000"/>
            </a:solidFill>
            <a:latin typeface="Comic Sans MS"/>
            <a:ea typeface="+mn-ea"/>
            <a:cs typeface="+mn-cs"/>
          </a:endParaRPr>
        </a:p>
      </dgm:t>
    </dgm:pt>
    <dgm:pt modelId="{B66A5D91-E221-4DF5-9F3A-69AE38EAD687}" type="parTrans" cxnId="{0AF85C3C-1922-4FCC-BC99-FF950BE49516}">
      <dgm:prSet/>
      <dgm:spPr/>
      <dgm:t>
        <a:bodyPr/>
        <a:lstStyle/>
        <a:p>
          <a:endParaRPr lang="ru-RU"/>
        </a:p>
      </dgm:t>
    </dgm:pt>
    <dgm:pt modelId="{E8FFC5E8-086B-4688-8FFB-02D6A015C2F2}" type="sibTrans" cxnId="{0AF85C3C-1922-4FCC-BC99-FF950BE49516}">
      <dgm:prSet/>
      <dgm:spPr/>
      <dgm:t>
        <a:bodyPr/>
        <a:lstStyle/>
        <a:p>
          <a:endParaRPr lang="ru-RU"/>
        </a:p>
      </dgm:t>
    </dgm:pt>
    <dgm:pt modelId="{84E7125C-B23D-4E46-813F-E2D25C5D6EC7}" type="pres">
      <dgm:prSet presAssocID="{B24488B8-2B9A-4246-B21A-6A73A78A890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5FBD31F-379B-44C3-9C20-CE54DD2B70E1}" type="pres">
      <dgm:prSet presAssocID="{794E50A9-F79B-4A4D-8128-37100B904147}" presName="node" presStyleLbl="node1" presStyleIdx="0" presStyleCnt="7" custScaleY="15434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7B87634D-7D3F-49B8-9E3D-554D230E8423}" type="pres">
      <dgm:prSet presAssocID="{3A7CB9B2-BA13-461B-8A03-84079B9D0CB7}" presName="sibTrans" presStyleCnt="0"/>
      <dgm:spPr/>
    </dgm:pt>
    <dgm:pt modelId="{13A73C2E-615F-4CAB-8DCF-05BF16713CDB}" type="pres">
      <dgm:prSet presAssocID="{F98E2C44-DFAC-4C61-B81F-609BBF82EF07}" presName="node" presStyleLbl="node1" presStyleIdx="1" presStyleCnt="7" custScaleX="107116" custScaleY="15434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EA443705-7B79-4C08-974E-9DB327EF90D5}" type="pres">
      <dgm:prSet presAssocID="{4F4A6D21-9592-41DF-89E9-69C8B6F7DE22}" presName="sibTrans" presStyleCnt="0"/>
      <dgm:spPr/>
    </dgm:pt>
    <dgm:pt modelId="{79D8CF4D-B408-4937-842B-2516F8CF8319}" type="pres">
      <dgm:prSet presAssocID="{80EC424D-244D-479B-A944-F0E41A82A3B6}" presName="node" presStyleLbl="node1" presStyleIdx="2" presStyleCnt="7" custScaleY="14185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78E767D2-27D1-4761-BBAD-86C55EE84F07}" type="pres">
      <dgm:prSet presAssocID="{452228F6-17E4-4220-8038-6D23B62435B6}" presName="sibTrans" presStyleCnt="0"/>
      <dgm:spPr/>
    </dgm:pt>
    <dgm:pt modelId="{C4B3F439-5CA0-4C8B-9811-07E365DF3154}" type="pres">
      <dgm:prSet presAssocID="{9CE5C5AE-C778-451E-979F-C1D57A9AA5EB}" presName="node" presStyleLbl="node1" presStyleIdx="3" presStyleCnt="7" custScaleX="130347" custScaleY="129535" custLinFactNeighborX="1141" custLinFactNeighborY="258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83632CDC-6695-4009-97D4-B153794CB3F4}" type="pres">
      <dgm:prSet presAssocID="{B51A085F-0CB3-42E6-AFFB-ABB7FC646D5F}" presName="sibTrans" presStyleCnt="0"/>
      <dgm:spPr/>
    </dgm:pt>
    <dgm:pt modelId="{24EDA006-0568-4760-A758-07CACC74377F}" type="pres">
      <dgm:prSet presAssocID="{4D199FAD-943C-40E3-A169-EE3D72F09BE3}" presName="node" presStyleLbl="node1" presStyleIdx="4" presStyleCnt="7" custScaleX="12860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13621852-5D94-492F-9459-2367E92AB16E}" type="pres">
      <dgm:prSet presAssocID="{D1D2DC64-0ADF-4698-9136-F24E97A68001}" presName="sibTrans" presStyleCnt="0"/>
      <dgm:spPr/>
    </dgm:pt>
    <dgm:pt modelId="{A50FC797-9CA1-4275-AB23-AEA6AD275AC8}" type="pres">
      <dgm:prSet presAssocID="{C1296837-EB04-43EB-855D-637D84794F46}" presName="node" presStyleLbl="node1" presStyleIdx="5" presStyleCnt="7" custScaleX="12860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709C3D5-A849-490B-841B-40662A51BB40}" type="pres">
      <dgm:prSet presAssocID="{9A4FD181-2F88-4FF2-9569-1580FB814214}" presName="sibTrans" presStyleCnt="0"/>
      <dgm:spPr/>
    </dgm:pt>
    <dgm:pt modelId="{6036B133-8419-447D-838C-61DB4C0ED4C0}" type="pres">
      <dgm:prSet presAssocID="{E736381E-5F7E-4776-882F-67F9DBAD7EB1}" presName="node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A9105F7A-0A2A-4BAD-82E3-7AD90415AB25}" srcId="{B24488B8-2B9A-4246-B21A-6A73A78A8903}" destId="{4D199FAD-943C-40E3-A169-EE3D72F09BE3}" srcOrd="4" destOrd="0" parTransId="{703E5541-101B-4FCA-A265-938EF9AE2121}" sibTransId="{D1D2DC64-0ADF-4698-9136-F24E97A68001}"/>
    <dgm:cxn modelId="{6CE93201-24BE-4BA7-B76C-36D111C3F814}" srcId="{B24488B8-2B9A-4246-B21A-6A73A78A8903}" destId="{80EC424D-244D-479B-A944-F0E41A82A3B6}" srcOrd="2" destOrd="0" parTransId="{CC1BE275-A904-4E3C-AC02-A3F76268BBBE}" sibTransId="{452228F6-17E4-4220-8038-6D23B62435B6}"/>
    <dgm:cxn modelId="{6FF2DC19-196F-40F1-B88E-CE10424AF9FC}" type="presOf" srcId="{9CE5C5AE-C778-451E-979F-C1D57A9AA5EB}" destId="{C4B3F439-5CA0-4C8B-9811-07E365DF3154}" srcOrd="0" destOrd="0" presId="urn:microsoft.com/office/officeart/2005/8/layout/default#2"/>
    <dgm:cxn modelId="{F1E977A9-1499-491A-B773-6786AF662944}" type="presOf" srcId="{794E50A9-F79B-4A4D-8128-37100B904147}" destId="{35FBD31F-379B-44C3-9C20-CE54DD2B70E1}" srcOrd="0" destOrd="0" presId="urn:microsoft.com/office/officeart/2005/8/layout/default#2"/>
    <dgm:cxn modelId="{45945341-58EA-48FE-9D3A-1AB161E7F7E4}" srcId="{B24488B8-2B9A-4246-B21A-6A73A78A8903}" destId="{9CE5C5AE-C778-451E-979F-C1D57A9AA5EB}" srcOrd="3" destOrd="0" parTransId="{06716AA1-A1A6-4959-AC5A-6EE819F6F360}" sibTransId="{B51A085F-0CB3-42E6-AFFB-ABB7FC646D5F}"/>
    <dgm:cxn modelId="{9BA4D985-5309-41EA-8CA6-A28572C7473B}" type="presOf" srcId="{80EC424D-244D-479B-A944-F0E41A82A3B6}" destId="{79D8CF4D-B408-4937-842B-2516F8CF8319}" srcOrd="0" destOrd="0" presId="urn:microsoft.com/office/officeart/2005/8/layout/default#2"/>
    <dgm:cxn modelId="{D7A68F3F-0D8F-4DA3-9195-E6CD368CAE39}" type="presOf" srcId="{4D199FAD-943C-40E3-A169-EE3D72F09BE3}" destId="{24EDA006-0568-4760-A758-07CACC74377F}" srcOrd="0" destOrd="0" presId="urn:microsoft.com/office/officeart/2005/8/layout/default#2"/>
    <dgm:cxn modelId="{4D5C6B6C-1026-4E48-828B-FC98959F6A6C}" type="presOf" srcId="{E736381E-5F7E-4776-882F-67F9DBAD7EB1}" destId="{6036B133-8419-447D-838C-61DB4C0ED4C0}" srcOrd="0" destOrd="0" presId="urn:microsoft.com/office/officeart/2005/8/layout/default#2"/>
    <dgm:cxn modelId="{B17A9C6B-3F75-4904-AA09-EA8BCB62391E}" srcId="{B24488B8-2B9A-4246-B21A-6A73A78A8903}" destId="{F98E2C44-DFAC-4C61-B81F-609BBF82EF07}" srcOrd="1" destOrd="0" parTransId="{3798BBAB-14FA-442B-987D-5642CA157A49}" sibTransId="{4F4A6D21-9592-41DF-89E9-69C8B6F7DE22}"/>
    <dgm:cxn modelId="{4D0505C8-8563-473E-8023-E2DB13CE840C}" srcId="{B24488B8-2B9A-4246-B21A-6A73A78A8903}" destId="{794E50A9-F79B-4A4D-8128-37100B904147}" srcOrd="0" destOrd="0" parTransId="{0571438E-5BA2-42CB-84B3-97FA4590B724}" sibTransId="{3A7CB9B2-BA13-461B-8A03-84079B9D0CB7}"/>
    <dgm:cxn modelId="{24D576DE-D1FA-4B16-98CD-7ADE6D07E071}" srcId="{B24488B8-2B9A-4246-B21A-6A73A78A8903}" destId="{C1296837-EB04-43EB-855D-637D84794F46}" srcOrd="5" destOrd="0" parTransId="{9973D714-05BE-40E9-8625-C55D949879E5}" sibTransId="{9A4FD181-2F88-4FF2-9569-1580FB814214}"/>
    <dgm:cxn modelId="{B6FA950E-22F5-4417-8983-26DEF6D6D6EF}" type="presOf" srcId="{B24488B8-2B9A-4246-B21A-6A73A78A8903}" destId="{84E7125C-B23D-4E46-813F-E2D25C5D6EC7}" srcOrd="0" destOrd="0" presId="urn:microsoft.com/office/officeart/2005/8/layout/default#2"/>
    <dgm:cxn modelId="{26231CCC-937F-4A08-8475-2CF42C659D34}" type="presOf" srcId="{F98E2C44-DFAC-4C61-B81F-609BBF82EF07}" destId="{13A73C2E-615F-4CAB-8DCF-05BF16713CDB}" srcOrd="0" destOrd="0" presId="urn:microsoft.com/office/officeart/2005/8/layout/default#2"/>
    <dgm:cxn modelId="{A2F20AA2-BBD1-4628-AE2C-A66D77761040}" type="presOf" srcId="{C1296837-EB04-43EB-855D-637D84794F46}" destId="{A50FC797-9CA1-4275-AB23-AEA6AD275AC8}" srcOrd="0" destOrd="0" presId="urn:microsoft.com/office/officeart/2005/8/layout/default#2"/>
    <dgm:cxn modelId="{0AF85C3C-1922-4FCC-BC99-FF950BE49516}" srcId="{B24488B8-2B9A-4246-B21A-6A73A78A8903}" destId="{E736381E-5F7E-4776-882F-67F9DBAD7EB1}" srcOrd="6" destOrd="0" parTransId="{B66A5D91-E221-4DF5-9F3A-69AE38EAD687}" sibTransId="{E8FFC5E8-086B-4688-8FFB-02D6A015C2F2}"/>
    <dgm:cxn modelId="{BBEB3536-EC9D-4273-9FAE-D277B951375C}" type="presParOf" srcId="{84E7125C-B23D-4E46-813F-E2D25C5D6EC7}" destId="{35FBD31F-379B-44C3-9C20-CE54DD2B70E1}" srcOrd="0" destOrd="0" presId="urn:microsoft.com/office/officeart/2005/8/layout/default#2"/>
    <dgm:cxn modelId="{E8C3D88C-9799-49EE-B1B1-1EE6EBCBAC46}" type="presParOf" srcId="{84E7125C-B23D-4E46-813F-E2D25C5D6EC7}" destId="{7B87634D-7D3F-49B8-9E3D-554D230E8423}" srcOrd="1" destOrd="0" presId="urn:microsoft.com/office/officeart/2005/8/layout/default#2"/>
    <dgm:cxn modelId="{E43BA58D-E774-43E3-9961-36B23101802A}" type="presParOf" srcId="{84E7125C-B23D-4E46-813F-E2D25C5D6EC7}" destId="{13A73C2E-615F-4CAB-8DCF-05BF16713CDB}" srcOrd="2" destOrd="0" presId="urn:microsoft.com/office/officeart/2005/8/layout/default#2"/>
    <dgm:cxn modelId="{E119FB1A-797E-4E13-946E-3179B1E5C4B1}" type="presParOf" srcId="{84E7125C-B23D-4E46-813F-E2D25C5D6EC7}" destId="{EA443705-7B79-4C08-974E-9DB327EF90D5}" srcOrd="3" destOrd="0" presId="urn:microsoft.com/office/officeart/2005/8/layout/default#2"/>
    <dgm:cxn modelId="{2481DA41-BC7E-49AB-B97D-4F8A615BF815}" type="presParOf" srcId="{84E7125C-B23D-4E46-813F-E2D25C5D6EC7}" destId="{79D8CF4D-B408-4937-842B-2516F8CF8319}" srcOrd="4" destOrd="0" presId="urn:microsoft.com/office/officeart/2005/8/layout/default#2"/>
    <dgm:cxn modelId="{D7D16D5B-773F-4EDE-B280-36727951C614}" type="presParOf" srcId="{84E7125C-B23D-4E46-813F-E2D25C5D6EC7}" destId="{78E767D2-27D1-4761-BBAD-86C55EE84F07}" srcOrd="5" destOrd="0" presId="urn:microsoft.com/office/officeart/2005/8/layout/default#2"/>
    <dgm:cxn modelId="{8250D7C2-9D93-484D-A283-07186B60E33C}" type="presParOf" srcId="{84E7125C-B23D-4E46-813F-E2D25C5D6EC7}" destId="{C4B3F439-5CA0-4C8B-9811-07E365DF3154}" srcOrd="6" destOrd="0" presId="urn:microsoft.com/office/officeart/2005/8/layout/default#2"/>
    <dgm:cxn modelId="{73FD35F3-7264-496E-A40E-79D1DC75FC37}" type="presParOf" srcId="{84E7125C-B23D-4E46-813F-E2D25C5D6EC7}" destId="{83632CDC-6695-4009-97D4-B153794CB3F4}" srcOrd="7" destOrd="0" presId="urn:microsoft.com/office/officeart/2005/8/layout/default#2"/>
    <dgm:cxn modelId="{BEC2FC73-B7FC-4EA1-9357-CFD8C5A1F94B}" type="presParOf" srcId="{84E7125C-B23D-4E46-813F-E2D25C5D6EC7}" destId="{24EDA006-0568-4760-A758-07CACC74377F}" srcOrd="8" destOrd="0" presId="urn:microsoft.com/office/officeart/2005/8/layout/default#2"/>
    <dgm:cxn modelId="{D65B5848-F5A1-4E23-8338-6A9C6C7D640E}" type="presParOf" srcId="{84E7125C-B23D-4E46-813F-E2D25C5D6EC7}" destId="{13621852-5D94-492F-9459-2367E92AB16E}" srcOrd="9" destOrd="0" presId="urn:microsoft.com/office/officeart/2005/8/layout/default#2"/>
    <dgm:cxn modelId="{0D6D7F46-19FB-4D7F-93BB-24513367D52F}" type="presParOf" srcId="{84E7125C-B23D-4E46-813F-E2D25C5D6EC7}" destId="{A50FC797-9CA1-4275-AB23-AEA6AD275AC8}" srcOrd="10" destOrd="0" presId="urn:microsoft.com/office/officeart/2005/8/layout/default#2"/>
    <dgm:cxn modelId="{AEB1F0A6-54F4-4B66-92F5-ECAD4E99F0AA}" type="presParOf" srcId="{84E7125C-B23D-4E46-813F-E2D25C5D6EC7}" destId="{6709C3D5-A849-490B-841B-40662A51BB40}" srcOrd="11" destOrd="0" presId="urn:microsoft.com/office/officeart/2005/8/layout/default#2"/>
    <dgm:cxn modelId="{4A914F6D-837F-4DB7-A7E6-69814183379D}" type="presParOf" srcId="{84E7125C-B23D-4E46-813F-E2D25C5D6EC7}" destId="{6036B133-8419-447D-838C-61DB4C0ED4C0}" srcOrd="12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9BE139-7BC1-4B50-9873-D7FE27BE40DD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09E5A9C-6A25-49B5-BD43-3F53EF8B2F77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Вивчення сімей учнів</a:t>
          </a:r>
          <a:endParaRPr lang="uk-UA" sz="2000" b="1" dirty="0">
            <a:solidFill>
              <a:schemeClr val="tx1"/>
            </a:solidFill>
          </a:endParaRPr>
        </a:p>
      </dgm:t>
    </dgm:pt>
    <dgm:pt modelId="{B76ECCB7-846D-48EC-BC1C-744FDA021A13}" type="parTrans" cxnId="{F1230DFC-F603-4BFD-831F-7D744A30B440}">
      <dgm:prSet/>
      <dgm:spPr/>
      <dgm:t>
        <a:bodyPr/>
        <a:lstStyle/>
        <a:p>
          <a:endParaRPr lang="uk-UA" sz="2000"/>
        </a:p>
      </dgm:t>
    </dgm:pt>
    <dgm:pt modelId="{F4C67EB7-CACE-4D6D-A634-BF97AAF28244}" type="sibTrans" cxnId="{F1230DFC-F603-4BFD-831F-7D744A30B440}">
      <dgm:prSet/>
      <dgm:spPr/>
      <dgm:t>
        <a:bodyPr/>
        <a:lstStyle/>
        <a:p>
          <a:endParaRPr lang="uk-UA" sz="2000"/>
        </a:p>
      </dgm:t>
    </dgm:pt>
    <dgm:pt modelId="{F3B0ADF6-0E52-4638-B063-4EDA880B1AF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Спостереження</a:t>
          </a:r>
          <a:endParaRPr lang="uk-UA" sz="2000" dirty="0">
            <a:solidFill>
              <a:schemeClr val="tx1"/>
            </a:solidFill>
          </a:endParaRPr>
        </a:p>
      </dgm:t>
    </dgm:pt>
    <dgm:pt modelId="{9A351D77-59DD-4D8C-A172-A0231D611797}" type="parTrans" cxnId="{28B40C7A-C0BF-4364-AF19-2DFEC08EE588}">
      <dgm:prSet/>
      <dgm:spPr/>
      <dgm:t>
        <a:bodyPr/>
        <a:lstStyle/>
        <a:p>
          <a:endParaRPr lang="uk-UA" sz="2000"/>
        </a:p>
      </dgm:t>
    </dgm:pt>
    <dgm:pt modelId="{A527727B-F969-4FA8-9BFC-ED9BFEF725EC}" type="sibTrans" cxnId="{28B40C7A-C0BF-4364-AF19-2DFEC08EE588}">
      <dgm:prSet/>
      <dgm:spPr/>
      <dgm:t>
        <a:bodyPr/>
        <a:lstStyle/>
        <a:p>
          <a:endParaRPr lang="uk-UA" sz="2000"/>
        </a:p>
      </dgm:t>
    </dgm:pt>
    <dgm:pt modelId="{F28E2DA8-A1EF-4DC7-9633-E7C07DB277A6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Анкетування</a:t>
          </a:r>
          <a:endParaRPr lang="uk-UA" sz="2000" dirty="0">
            <a:solidFill>
              <a:schemeClr val="tx1"/>
            </a:solidFill>
          </a:endParaRPr>
        </a:p>
      </dgm:t>
    </dgm:pt>
    <dgm:pt modelId="{ACA3B009-C7BC-43D6-837D-A398348A0089}" type="parTrans" cxnId="{33FFCA91-7BE1-4F35-AB75-B0B920224ADD}">
      <dgm:prSet/>
      <dgm:spPr/>
      <dgm:t>
        <a:bodyPr/>
        <a:lstStyle/>
        <a:p>
          <a:endParaRPr lang="uk-UA" sz="2000"/>
        </a:p>
      </dgm:t>
    </dgm:pt>
    <dgm:pt modelId="{D6184531-7670-4625-AD63-EB640C5CAEF7}" type="sibTrans" cxnId="{33FFCA91-7BE1-4F35-AB75-B0B920224ADD}">
      <dgm:prSet/>
      <dgm:spPr/>
      <dgm:t>
        <a:bodyPr/>
        <a:lstStyle/>
        <a:p>
          <a:endParaRPr lang="uk-UA" sz="2000"/>
        </a:p>
      </dgm:t>
    </dgm:pt>
    <dgm:pt modelId="{55A54C3E-77ED-4582-8736-B779C7BC3371}">
      <dgm:prSet phldrT="[Текст]" custT="1"/>
      <dgm:spPr/>
      <dgm:t>
        <a:bodyPr/>
        <a:lstStyle/>
        <a:p>
          <a:r>
            <a:rPr lang="uk-UA" sz="2000" b="1" dirty="0" smtClean="0"/>
            <a:t>Батьківський всеобуч</a:t>
          </a:r>
          <a:endParaRPr lang="uk-UA" sz="2000" b="1" dirty="0"/>
        </a:p>
      </dgm:t>
    </dgm:pt>
    <dgm:pt modelId="{9D3C3558-ACF0-474C-953C-0E5C81A00356}" type="parTrans" cxnId="{740260B9-B87F-477A-B68B-BCBACF24A754}">
      <dgm:prSet/>
      <dgm:spPr/>
      <dgm:t>
        <a:bodyPr/>
        <a:lstStyle/>
        <a:p>
          <a:endParaRPr lang="uk-UA" sz="2000"/>
        </a:p>
      </dgm:t>
    </dgm:pt>
    <dgm:pt modelId="{6F31D743-5C28-4BD3-98D8-19E1A212F543}" type="sibTrans" cxnId="{740260B9-B87F-477A-B68B-BCBACF24A754}">
      <dgm:prSet/>
      <dgm:spPr/>
      <dgm:t>
        <a:bodyPr/>
        <a:lstStyle/>
        <a:p>
          <a:endParaRPr lang="uk-UA" sz="2000"/>
        </a:p>
      </dgm:t>
    </dgm:pt>
    <dgm:pt modelId="{356422AC-DF20-4C3C-9115-CA8FE374CD78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dirty="0">
            <a:solidFill>
              <a:schemeClr val="tx1"/>
            </a:solidFill>
          </a:endParaRPr>
        </a:p>
      </dgm:t>
    </dgm:pt>
    <dgm:pt modelId="{C24F923E-5EFE-4605-82DB-7E363F9F3EB9}" type="parTrans" cxnId="{F0796428-D99A-402E-9295-398CD196D7A3}">
      <dgm:prSet/>
      <dgm:spPr/>
      <dgm:t>
        <a:bodyPr/>
        <a:lstStyle/>
        <a:p>
          <a:endParaRPr lang="uk-UA" sz="2000"/>
        </a:p>
      </dgm:t>
    </dgm:pt>
    <dgm:pt modelId="{8CD9B37A-225D-49E8-A65F-780F6EA1EC6F}" type="sibTrans" cxnId="{F0796428-D99A-402E-9295-398CD196D7A3}">
      <dgm:prSet/>
      <dgm:spPr/>
      <dgm:t>
        <a:bodyPr/>
        <a:lstStyle/>
        <a:p>
          <a:endParaRPr lang="uk-UA" sz="2000"/>
        </a:p>
      </dgm:t>
    </dgm:pt>
    <dgm:pt modelId="{5E6CAAF0-0AF3-4809-8DD3-7F2C994E597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Відкриті заходи</a:t>
          </a:r>
          <a:endParaRPr lang="uk-UA" sz="2000" dirty="0">
            <a:solidFill>
              <a:schemeClr val="tx1"/>
            </a:solidFill>
          </a:endParaRPr>
        </a:p>
      </dgm:t>
    </dgm:pt>
    <dgm:pt modelId="{10D6753F-DFC5-486C-8579-2E1EE2EEEADE}" type="parTrans" cxnId="{76F4F818-C3F4-450D-8113-222B80EBF89B}">
      <dgm:prSet/>
      <dgm:spPr/>
      <dgm:t>
        <a:bodyPr/>
        <a:lstStyle/>
        <a:p>
          <a:endParaRPr lang="uk-UA" sz="2000"/>
        </a:p>
      </dgm:t>
    </dgm:pt>
    <dgm:pt modelId="{F2DB8EC6-39AC-438A-B02D-5385B3D02C9B}" type="sibTrans" cxnId="{76F4F818-C3F4-450D-8113-222B80EBF89B}">
      <dgm:prSet/>
      <dgm:spPr/>
      <dgm:t>
        <a:bodyPr/>
        <a:lstStyle/>
        <a:p>
          <a:endParaRPr lang="uk-UA" sz="2000"/>
        </a:p>
      </dgm:t>
    </dgm:pt>
    <dgm:pt modelId="{0B15D782-F7DB-48D6-A3FE-E8F36D635A3A}">
      <dgm:prSet phldrT="[Текст]" custT="1"/>
      <dgm:spPr/>
      <dgm:t>
        <a:bodyPr/>
        <a:lstStyle/>
        <a:p>
          <a:r>
            <a:rPr lang="uk-UA" sz="2000" b="1" dirty="0" smtClean="0"/>
            <a:t>Спільна робота</a:t>
          </a:r>
          <a:endParaRPr lang="uk-UA" sz="2000" b="1" dirty="0"/>
        </a:p>
      </dgm:t>
    </dgm:pt>
    <dgm:pt modelId="{DF5D3586-D024-42AC-8F9A-26D16F1476EE}" type="parTrans" cxnId="{F1FBCED5-1CC7-4B80-A50F-DDDBF41BBFAD}">
      <dgm:prSet/>
      <dgm:spPr/>
      <dgm:t>
        <a:bodyPr/>
        <a:lstStyle/>
        <a:p>
          <a:endParaRPr lang="uk-UA" sz="2000"/>
        </a:p>
      </dgm:t>
    </dgm:pt>
    <dgm:pt modelId="{C42B1E2F-99F3-4D32-894A-071FB69DAD71}" type="sibTrans" cxnId="{F1FBCED5-1CC7-4B80-A50F-DDDBF41BBFAD}">
      <dgm:prSet/>
      <dgm:spPr/>
      <dgm:t>
        <a:bodyPr/>
        <a:lstStyle/>
        <a:p>
          <a:endParaRPr lang="uk-UA" sz="2000"/>
        </a:p>
      </dgm:t>
    </dgm:pt>
    <dgm:pt modelId="{1153B88E-C070-40BC-A471-608A48EE907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Загальношкільні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02E9941D-574C-4D58-9F80-6E4769361B08}" type="parTrans" cxnId="{E84067F0-A0F9-4C55-A55D-B58410825E53}">
      <dgm:prSet/>
      <dgm:spPr/>
      <dgm:t>
        <a:bodyPr/>
        <a:lstStyle/>
        <a:p>
          <a:endParaRPr lang="uk-UA" sz="2000"/>
        </a:p>
      </dgm:t>
    </dgm:pt>
    <dgm:pt modelId="{9CF0C46B-D141-408D-B50B-221CEEC66F9C}" type="sibTrans" cxnId="{E84067F0-A0F9-4C55-A55D-B58410825E53}">
      <dgm:prSet/>
      <dgm:spPr/>
      <dgm:t>
        <a:bodyPr/>
        <a:lstStyle/>
        <a:p>
          <a:endParaRPr lang="uk-UA" sz="2000"/>
        </a:p>
      </dgm:t>
    </dgm:pt>
    <dgm:pt modelId="{52048405-68FE-47C8-BEE7-21BE3C52B84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Класні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15C44E3B-88F8-4F53-9EB8-54D3858E2179}" type="parTrans" cxnId="{0E78CBAD-E3BB-4257-8F46-4CAB42C47872}">
      <dgm:prSet/>
      <dgm:spPr/>
      <dgm:t>
        <a:bodyPr/>
        <a:lstStyle/>
        <a:p>
          <a:endParaRPr lang="uk-UA" sz="2000"/>
        </a:p>
      </dgm:t>
    </dgm:pt>
    <dgm:pt modelId="{CBF64665-E7EC-4355-8DEB-353CF2464C4F}" type="sibTrans" cxnId="{0E78CBAD-E3BB-4257-8F46-4CAB42C47872}">
      <dgm:prSet/>
      <dgm:spPr/>
      <dgm:t>
        <a:bodyPr/>
        <a:lstStyle/>
        <a:p>
          <a:endParaRPr lang="uk-UA" sz="2000"/>
        </a:p>
      </dgm:t>
    </dgm:pt>
    <dgm:pt modelId="{1CE439A4-8B39-45FA-AEC9-6B232ECA6A6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Спільні свята</a:t>
          </a:r>
          <a:endParaRPr lang="uk-UA" sz="2000" dirty="0">
            <a:solidFill>
              <a:schemeClr val="tx1"/>
            </a:solidFill>
          </a:endParaRPr>
        </a:p>
      </dgm:t>
    </dgm:pt>
    <dgm:pt modelId="{467C0410-43F5-4AB0-BD58-578CA969FDB7}" type="parTrans" cxnId="{8005EFC5-5245-4C05-82F3-DE4582CEFB96}">
      <dgm:prSet/>
      <dgm:spPr/>
      <dgm:t>
        <a:bodyPr/>
        <a:lstStyle/>
        <a:p>
          <a:endParaRPr lang="uk-UA"/>
        </a:p>
      </dgm:t>
    </dgm:pt>
    <dgm:pt modelId="{C81075FA-4FBA-4431-9C8F-9308530DC0F4}" type="sibTrans" cxnId="{8005EFC5-5245-4C05-82F3-DE4582CEFB96}">
      <dgm:prSet/>
      <dgm:spPr/>
      <dgm:t>
        <a:bodyPr/>
        <a:lstStyle/>
        <a:p>
          <a:endParaRPr lang="uk-UA"/>
        </a:p>
      </dgm:t>
    </dgm:pt>
    <dgm:pt modelId="{8273D788-492E-4EF7-BEAE-1AE0272D1524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Громадські справи</a:t>
          </a:r>
          <a:endParaRPr lang="uk-UA" sz="2000" dirty="0">
            <a:solidFill>
              <a:schemeClr val="tx1"/>
            </a:solidFill>
          </a:endParaRPr>
        </a:p>
      </dgm:t>
    </dgm:pt>
    <dgm:pt modelId="{234F7FC4-BB24-4515-A167-9B43CA861ABC}" type="parTrans" cxnId="{0776A3DA-03CA-49A0-BA7B-BCFBC8FC5ED9}">
      <dgm:prSet/>
      <dgm:spPr/>
      <dgm:t>
        <a:bodyPr/>
        <a:lstStyle/>
        <a:p>
          <a:endParaRPr lang="uk-UA"/>
        </a:p>
      </dgm:t>
    </dgm:pt>
    <dgm:pt modelId="{A8E1D0BC-807D-475D-A30F-F00B7B235CA4}" type="sibTrans" cxnId="{0776A3DA-03CA-49A0-BA7B-BCFBC8FC5ED9}">
      <dgm:prSet/>
      <dgm:spPr/>
      <dgm:t>
        <a:bodyPr/>
        <a:lstStyle/>
        <a:p>
          <a:endParaRPr lang="uk-UA"/>
        </a:p>
      </dgm:t>
    </dgm:pt>
    <dgm:pt modelId="{0C0D7EC4-5A1D-4B4E-9A7F-B8E448E3197B}" type="pres">
      <dgm:prSet presAssocID="{259BE139-7BC1-4B50-9873-D7FE27BE40D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33AB780-C3FC-4613-9C8F-DF4C984AC928}" type="pres">
      <dgm:prSet presAssocID="{F09E5A9C-6A25-49B5-BD43-3F53EF8B2F77}" presName="compNode" presStyleCnt="0"/>
      <dgm:spPr/>
    </dgm:pt>
    <dgm:pt modelId="{B1B1D131-716A-4563-973A-0589CEBE51BF}" type="pres">
      <dgm:prSet presAssocID="{F09E5A9C-6A25-49B5-BD43-3F53EF8B2F77}" presName="aNode" presStyleLbl="bgShp" presStyleIdx="0" presStyleCnt="3"/>
      <dgm:spPr/>
      <dgm:t>
        <a:bodyPr/>
        <a:lstStyle/>
        <a:p>
          <a:endParaRPr lang="uk-UA"/>
        </a:p>
      </dgm:t>
    </dgm:pt>
    <dgm:pt modelId="{DE52D30A-5E83-41B6-A3A7-C71A79D38AF6}" type="pres">
      <dgm:prSet presAssocID="{F09E5A9C-6A25-49B5-BD43-3F53EF8B2F77}" presName="textNode" presStyleLbl="bgShp" presStyleIdx="0" presStyleCnt="3"/>
      <dgm:spPr/>
      <dgm:t>
        <a:bodyPr/>
        <a:lstStyle/>
        <a:p>
          <a:endParaRPr lang="uk-UA"/>
        </a:p>
      </dgm:t>
    </dgm:pt>
    <dgm:pt modelId="{C41C77AC-94F3-4533-A13E-07DD1D1402B4}" type="pres">
      <dgm:prSet presAssocID="{F09E5A9C-6A25-49B5-BD43-3F53EF8B2F77}" presName="compChildNode" presStyleCnt="0"/>
      <dgm:spPr/>
    </dgm:pt>
    <dgm:pt modelId="{589A8ED6-258F-48C3-8342-0B651BF43573}" type="pres">
      <dgm:prSet presAssocID="{F09E5A9C-6A25-49B5-BD43-3F53EF8B2F77}" presName="theInnerList" presStyleCnt="0"/>
      <dgm:spPr/>
    </dgm:pt>
    <dgm:pt modelId="{7679D883-ADA6-425A-84CE-A1DA7F368D26}" type="pres">
      <dgm:prSet presAssocID="{F3B0ADF6-0E52-4638-B063-4EDA880B1AFC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3795CE-669F-4A7A-9A3C-2D8CA582E36E}" type="pres">
      <dgm:prSet presAssocID="{F3B0ADF6-0E52-4638-B063-4EDA880B1AFC}" presName="aSpace2" presStyleCnt="0"/>
      <dgm:spPr/>
    </dgm:pt>
    <dgm:pt modelId="{2E2753D1-E37F-4DC6-B1A2-E295EB587F53}" type="pres">
      <dgm:prSet presAssocID="{F28E2DA8-A1EF-4DC7-9633-E7C07DB277A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03D36F-F37F-4E3B-B1DB-E617D1666B44}" type="pres">
      <dgm:prSet presAssocID="{F09E5A9C-6A25-49B5-BD43-3F53EF8B2F77}" presName="aSpace" presStyleCnt="0"/>
      <dgm:spPr/>
    </dgm:pt>
    <dgm:pt modelId="{2279AC36-C595-4F29-8F0C-9C9E68A4B8F5}" type="pres">
      <dgm:prSet presAssocID="{55A54C3E-77ED-4582-8736-B779C7BC3371}" presName="compNode" presStyleCnt="0"/>
      <dgm:spPr/>
    </dgm:pt>
    <dgm:pt modelId="{40F3C558-C852-4CAB-8D7B-1D4EB500D797}" type="pres">
      <dgm:prSet presAssocID="{55A54C3E-77ED-4582-8736-B779C7BC3371}" presName="aNode" presStyleLbl="bgShp" presStyleIdx="1" presStyleCnt="3"/>
      <dgm:spPr/>
      <dgm:t>
        <a:bodyPr/>
        <a:lstStyle/>
        <a:p>
          <a:endParaRPr lang="uk-UA"/>
        </a:p>
      </dgm:t>
    </dgm:pt>
    <dgm:pt modelId="{95BDA8AB-9903-4171-B61B-A5C063FD3143}" type="pres">
      <dgm:prSet presAssocID="{55A54C3E-77ED-4582-8736-B779C7BC3371}" presName="textNode" presStyleLbl="bgShp" presStyleIdx="1" presStyleCnt="3"/>
      <dgm:spPr/>
      <dgm:t>
        <a:bodyPr/>
        <a:lstStyle/>
        <a:p>
          <a:endParaRPr lang="uk-UA"/>
        </a:p>
      </dgm:t>
    </dgm:pt>
    <dgm:pt modelId="{D413DC8E-3A33-4C10-B5B9-FCDFE9E011F8}" type="pres">
      <dgm:prSet presAssocID="{55A54C3E-77ED-4582-8736-B779C7BC3371}" presName="compChildNode" presStyleCnt="0"/>
      <dgm:spPr/>
    </dgm:pt>
    <dgm:pt modelId="{B12571D3-0BA3-4969-A687-58403A260C30}" type="pres">
      <dgm:prSet presAssocID="{55A54C3E-77ED-4582-8736-B779C7BC3371}" presName="theInnerList" presStyleCnt="0"/>
      <dgm:spPr/>
    </dgm:pt>
    <dgm:pt modelId="{0AA72BF4-69C2-4216-8D84-FCAD5840E398}" type="pres">
      <dgm:prSet presAssocID="{356422AC-DF20-4C3C-9115-CA8FE374CD78}" presName="childNode" presStyleLbl="node1" presStyleIdx="2" presStyleCnt="8" custScaleY="1457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A0D38E-2C76-4DA0-8DC9-BC2D36AB4E2F}" type="pres">
      <dgm:prSet presAssocID="{356422AC-DF20-4C3C-9115-CA8FE374CD78}" presName="aSpace2" presStyleCnt="0"/>
      <dgm:spPr/>
    </dgm:pt>
    <dgm:pt modelId="{46877E26-53FD-4813-92C6-4BC1E34B9D10}" type="pres">
      <dgm:prSet presAssocID="{5E6CAAF0-0AF3-4809-8DD3-7F2C994E597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50618F-942A-4FF5-BEDF-9EA993AB8931}" type="pres">
      <dgm:prSet presAssocID="{55A54C3E-77ED-4582-8736-B779C7BC3371}" presName="aSpace" presStyleCnt="0"/>
      <dgm:spPr/>
    </dgm:pt>
    <dgm:pt modelId="{874011E5-4F2C-43D8-AE25-FA40F1D12DC8}" type="pres">
      <dgm:prSet presAssocID="{0B15D782-F7DB-48D6-A3FE-E8F36D635A3A}" presName="compNode" presStyleCnt="0"/>
      <dgm:spPr/>
    </dgm:pt>
    <dgm:pt modelId="{CDD2B98E-8E26-491F-A028-19065787AA1A}" type="pres">
      <dgm:prSet presAssocID="{0B15D782-F7DB-48D6-A3FE-E8F36D635A3A}" presName="aNode" presStyleLbl="bgShp" presStyleIdx="2" presStyleCnt="3"/>
      <dgm:spPr/>
      <dgm:t>
        <a:bodyPr/>
        <a:lstStyle/>
        <a:p>
          <a:endParaRPr lang="uk-UA"/>
        </a:p>
      </dgm:t>
    </dgm:pt>
    <dgm:pt modelId="{7105EADA-CE76-402E-A76A-26D36E35F556}" type="pres">
      <dgm:prSet presAssocID="{0B15D782-F7DB-48D6-A3FE-E8F36D635A3A}" presName="textNode" presStyleLbl="bgShp" presStyleIdx="2" presStyleCnt="3"/>
      <dgm:spPr/>
      <dgm:t>
        <a:bodyPr/>
        <a:lstStyle/>
        <a:p>
          <a:endParaRPr lang="uk-UA"/>
        </a:p>
      </dgm:t>
    </dgm:pt>
    <dgm:pt modelId="{4E878A15-D818-4EA0-8E2F-A63106B1569C}" type="pres">
      <dgm:prSet presAssocID="{0B15D782-F7DB-48D6-A3FE-E8F36D635A3A}" presName="compChildNode" presStyleCnt="0"/>
      <dgm:spPr/>
    </dgm:pt>
    <dgm:pt modelId="{729A66D3-7FE1-4589-997E-2BF409F9D1D7}" type="pres">
      <dgm:prSet presAssocID="{0B15D782-F7DB-48D6-A3FE-E8F36D635A3A}" presName="theInnerList" presStyleCnt="0"/>
      <dgm:spPr/>
    </dgm:pt>
    <dgm:pt modelId="{B5ABA9DE-98B6-4A20-96EE-2C8480557B47}" type="pres">
      <dgm:prSet presAssocID="{1153B88E-C070-40BC-A471-608A48EE907A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FCFB9D-AFDF-4E8B-B1F2-78EBBEBAAD98}" type="pres">
      <dgm:prSet presAssocID="{1153B88E-C070-40BC-A471-608A48EE907A}" presName="aSpace2" presStyleCnt="0"/>
      <dgm:spPr/>
    </dgm:pt>
    <dgm:pt modelId="{370098C6-BE3E-4FB6-B362-B5E0673E9C2B}" type="pres">
      <dgm:prSet presAssocID="{52048405-68FE-47C8-BEE7-21BE3C52B84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65C94E-D28C-4BA2-A83B-2F28452F7F12}" type="pres">
      <dgm:prSet presAssocID="{52048405-68FE-47C8-BEE7-21BE3C52B84A}" presName="aSpace2" presStyleCnt="0"/>
      <dgm:spPr/>
    </dgm:pt>
    <dgm:pt modelId="{566524FA-9EC1-48A8-9E19-34E9618C2FAB}" type="pres">
      <dgm:prSet presAssocID="{1CE439A4-8B39-45FA-AEC9-6B232ECA6A6A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868E94-9A66-439E-9F3A-17973473CD65}" type="pres">
      <dgm:prSet presAssocID="{1CE439A4-8B39-45FA-AEC9-6B232ECA6A6A}" presName="aSpace2" presStyleCnt="0"/>
      <dgm:spPr/>
    </dgm:pt>
    <dgm:pt modelId="{9C642F08-4781-40A2-8171-2086CA36B2C5}" type="pres">
      <dgm:prSet presAssocID="{8273D788-492E-4EF7-BEAE-1AE0272D1524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F99890F-8646-4582-987C-07B7DB552D0E}" type="presOf" srcId="{F3B0ADF6-0E52-4638-B063-4EDA880B1AFC}" destId="{7679D883-ADA6-425A-84CE-A1DA7F368D26}" srcOrd="0" destOrd="0" presId="urn:microsoft.com/office/officeart/2005/8/layout/lProcess2"/>
    <dgm:cxn modelId="{F29D65A9-6207-4055-91CC-CDFABF0890E5}" type="presOf" srcId="{0B15D782-F7DB-48D6-A3FE-E8F36D635A3A}" destId="{CDD2B98E-8E26-491F-A028-19065787AA1A}" srcOrd="0" destOrd="0" presId="urn:microsoft.com/office/officeart/2005/8/layout/lProcess2"/>
    <dgm:cxn modelId="{BBF2C79B-E83C-47BC-BE6A-2E34DD51B552}" type="presOf" srcId="{259BE139-7BC1-4B50-9873-D7FE27BE40DD}" destId="{0C0D7EC4-5A1D-4B4E-9A7F-B8E448E3197B}" srcOrd="0" destOrd="0" presId="urn:microsoft.com/office/officeart/2005/8/layout/lProcess2"/>
    <dgm:cxn modelId="{BA9AE4F0-42EB-4E27-9577-82D8E6ED82EB}" type="presOf" srcId="{1153B88E-C070-40BC-A471-608A48EE907A}" destId="{B5ABA9DE-98B6-4A20-96EE-2C8480557B47}" srcOrd="0" destOrd="0" presId="urn:microsoft.com/office/officeart/2005/8/layout/lProcess2"/>
    <dgm:cxn modelId="{740260B9-B87F-477A-B68B-BCBACF24A754}" srcId="{259BE139-7BC1-4B50-9873-D7FE27BE40DD}" destId="{55A54C3E-77ED-4582-8736-B779C7BC3371}" srcOrd="1" destOrd="0" parTransId="{9D3C3558-ACF0-474C-953C-0E5C81A00356}" sibTransId="{6F31D743-5C28-4BD3-98D8-19E1A212F543}"/>
    <dgm:cxn modelId="{F0796428-D99A-402E-9295-398CD196D7A3}" srcId="{55A54C3E-77ED-4582-8736-B779C7BC3371}" destId="{356422AC-DF20-4C3C-9115-CA8FE374CD78}" srcOrd="0" destOrd="0" parTransId="{C24F923E-5EFE-4605-82DB-7E363F9F3EB9}" sibTransId="{8CD9B37A-225D-49E8-A65F-780F6EA1EC6F}"/>
    <dgm:cxn modelId="{99E2B953-8C97-454C-B525-953D1C663FE4}" type="presOf" srcId="{0B15D782-F7DB-48D6-A3FE-E8F36D635A3A}" destId="{7105EADA-CE76-402E-A76A-26D36E35F556}" srcOrd="1" destOrd="0" presId="urn:microsoft.com/office/officeart/2005/8/layout/lProcess2"/>
    <dgm:cxn modelId="{E84067F0-A0F9-4C55-A55D-B58410825E53}" srcId="{0B15D782-F7DB-48D6-A3FE-E8F36D635A3A}" destId="{1153B88E-C070-40BC-A471-608A48EE907A}" srcOrd="0" destOrd="0" parTransId="{02E9941D-574C-4D58-9F80-6E4769361B08}" sibTransId="{9CF0C46B-D141-408D-B50B-221CEEC66F9C}"/>
    <dgm:cxn modelId="{A77ACC10-FE7B-4634-8731-ECDA0DC585A3}" type="presOf" srcId="{1CE439A4-8B39-45FA-AEC9-6B232ECA6A6A}" destId="{566524FA-9EC1-48A8-9E19-34E9618C2FAB}" srcOrd="0" destOrd="0" presId="urn:microsoft.com/office/officeart/2005/8/layout/lProcess2"/>
    <dgm:cxn modelId="{0776A3DA-03CA-49A0-BA7B-BCFBC8FC5ED9}" srcId="{0B15D782-F7DB-48D6-A3FE-E8F36D635A3A}" destId="{8273D788-492E-4EF7-BEAE-1AE0272D1524}" srcOrd="3" destOrd="0" parTransId="{234F7FC4-BB24-4515-A167-9B43CA861ABC}" sibTransId="{A8E1D0BC-807D-475D-A30F-F00B7B235CA4}"/>
    <dgm:cxn modelId="{4257CF4A-F1A9-46AC-97D1-78AEEEAD4DEF}" type="presOf" srcId="{5E6CAAF0-0AF3-4809-8DD3-7F2C994E597C}" destId="{46877E26-53FD-4813-92C6-4BC1E34B9D10}" srcOrd="0" destOrd="0" presId="urn:microsoft.com/office/officeart/2005/8/layout/lProcess2"/>
    <dgm:cxn modelId="{0E78CBAD-E3BB-4257-8F46-4CAB42C47872}" srcId="{0B15D782-F7DB-48D6-A3FE-E8F36D635A3A}" destId="{52048405-68FE-47C8-BEE7-21BE3C52B84A}" srcOrd="1" destOrd="0" parTransId="{15C44E3B-88F8-4F53-9EB8-54D3858E2179}" sibTransId="{CBF64665-E7EC-4355-8DEB-353CF2464C4F}"/>
    <dgm:cxn modelId="{C65C70F8-9F14-40F5-BF25-999060A76B69}" type="presOf" srcId="{F09E5A9C-6A25-49B5-BD43-3F53EF8B2F77}" destId="{B1B1D131-716A-4563-973A-0589CEBE51BF}" srcOrd="0" destOrd="0" presId="urn:microsoft.com/office/officeart/2005/8/layout/lProcess2"/>
    <dgm:cxn modelId="{80D0AA05-39E5-40AB-BD6B-CB971655367B}" type="presOf" srcId="{55A54C3E-77ED-4582-8736-B779C7BC3371}" destId="{95BDA8AB-9903-4171-B61B-A5C063FD3143}" srcOrd="1" destOrd="0" presId="urn:microsoft.com/office/officeart/2005/8/layout/lProcess2"/>
    <dgm:cxn modelId="{02569E5E-2A7D-4D1C-9B79-F884091DE0CF}" type="presOf" srcId="{F28E2DA8-A1EF-4DC7-9633-E7C07DB277A6}" destId="{2E2753D1-E37F-4DC6-B1A2-E295EB587F53}" srcOrd="0" destOrd="0" presId="urn:microsoft.com/office/officeart/2005/8/layout/lProcess2"/>
    <dgm:cxn modelId="{33FFCA91-7BE1-4F35-AB75-B0B920224ADD}" srcId="{F09E5A9C-6A25-49B5-BD43-3F53EF8B2F77}" destId="{F28E2DA8-A1EF-4DC7-9633-E7C07DB277A6}" srcOrd="1" destOrd="0" parTransId="{ACA3B009-C7BC-43D6-837D-A398348A0089}" sibTransId="{D6184531-7670-4625-AD63-EB640C5CAEF7}"/>
    <dgm:cxn modelId="{F1230DFC-F603-4BFD-831F-7D744A30B440}" srcId="{259BE139-7BC1-4B50-9873-D7FE27BE40DD}" destId="{F09E5A9C-6A25-49B5-BD43-3F53EF8B2F77}" srcOrd="0" destOrd="0" parTransId="{B76ECCB7-846D-48EC-BC1C-744FDA021A13}" sibTransId="{F4C67EB7-CACE-4D6D-A634-BF97AAF28244}"/>
    <dgm:cxn modelId="{EE5A7FEA-6948-4F23-9825-79D2F159B8E8}" type="presOf" srcId="{55A54C3E-77ED-4582-8736-B779C7BC3371}" destId="{40F3C558-C852-4CAB-8D7B-1D4EB500D797}" srcOrd="0" destOrd="0" presId="urn:microsoft.com/office/officeart/2005/8/layout/lProcess2"/>
    <dgm:cxn modelId="{49552701-1E2F-48F3-99C4-D0A158435CB1}" type="presOf" srcId="{52048405-68FE-47C8-BEE7-21BE3C52B84A}" destId="{370098C6-BE3E-4FB6-B362-B5E0673E9C2B}" srcOrd="0" destOrd="0" presId="urn:microsoft.com/office/officeart/2005/8/layout/lProcess2"/>
    <dgm:cxn modelId="{76F4F818-C3F4-450D-8113-222B80EBF89B}" srcId="{55A54C3E-77ED-4582-8736-B779C7BC3371}" destId="{5E6CAAF0-0AF3-4809-8DD3-7F2C994E597C}" srcOrd="1" destOrd="0" parTransId="{10D6753F-DFC5-486C-8579-2E1EE2EEEADE}" sibTransId="{F2DB8EC6-39AC-438A-B02D-5385B3D02C9B}"/>
    <dgm:cxn modelId="{D67C7B7C-B208-4610-9CA6-1374EA515EFE}" type="presOf" srcId="{356422AC-DF20-4C3C-9115-CA8FE374CD78}" destId="{0AA72BF4-69C2-4216-8D84-FCAD5840E398}" srcOrd="0" destOrd="0" presId="urn:microsoft.com/office/officeart/2005/8/layout/lProcess2"/>
    <dgm:cxn modelId="{8005EFC5-5245-4C05-82F3-DE4582CEFB96}" srcId="{0B15D782-F7DB-48D6-A3FE-E8F36D635A3A}" destId="{1CE439A4-8B39-45FA-AEC9-6B232ECA6A6A}" srcOrd="2" destOrd="0" parTransId="{467C0410-43F5-4AB0-BD58-578CA969FDB7}" sibTransId="{C81075FA-4FBA-4431-9C8F-9308530DC0F4}"/>
    <dgm:cxn modelId="{28B40C7A-C0BF-4364-AF19-2DFEC08EE588}" srcId="{F09E5A9C-6A25-49B5-BD43-3F53EF8B2F77}" destId="{F3B0ADF6-0E52-4638-B063-4EDA880B1AFC}" srcOrd="0" destOrd="0" parTransId="{9A351D77-59DD-4D8C-A172-A0231D611797}" sibTransId="{A527727B-F969-4FA8-9BFC-ED9BFEF725EC}"/>
    <dgm:cxn modelId="{AEE2EED5-B89D-49AF-AEAC-181E3C81FDD6}" type="presOf" srcId="{F09E5A9C-6A25-49B5-BD43-3F53EF8B2F77}" destId="{DE52D30A-5E83-41B6-A3A7-C71A79D38AF6}" srcOrd="1" destOrd="0" presId="urn:microsoft.com/office/officeart/2005/8/layout/lProcess2"/>
    <dgm:cxn modelId="{F1FBCED5-1CC7-4B80-A50F-DDDBF41BBFAD}" srcId="{259BE139-7BC1-4B50-9873-D7FE27BE40DD}" destId="{0B15D782-F7DB-48D6-A3FE-E8F36D635A3A}" srcOrd="2" destOrd="0" parTransId="{DF5D3586-D024-42AC-8F9A-26D16F1476EE}" sibTransId="{C42B1E2F-99F3-4D32-894A-071FB69DAD71}"/>
    <dgm:cxn modelId="{32A95561-963D-4BDA-A43E-6CC27ADEF308}" type="presOf" srcId="{8273D788-492E-4EF7-BEAE-1AE0272D1524}" destId="{9C642F08-4781-40A2-8171-2086CA36B2C5}" srcOrd="0" destOrd="0" presId="urn:microsoft.com/office/officeart/2005/8/layout/lProcess2"/>
    <dgm:cxn modelId="{D637CDD4-6184-4D47-BC08-D002F03A9D66}" type="presParOf" srcId="{0C0D7EC4-5A1D-4B4E-9A7F-B8E448E3197B}" destId="{533AB780-C3FC-4613-9C8F-DF4C984AC928}" srcOrd="0" destOrd="0" presId="urn:microsoft.com/office/officeart/2005/8/layout/lProcess2"/>
    <dgm:cxn modelId="{0A6B0322-28C2-4097-A77F-F453564F5D64}" type="presParOf" srcId="{533AB780-C3FC-4613-9C8F-DF4C984AC928}" destId="{B1B1D131-716A-4563-973A-0589CEBE51BF}" srcOrd="0" destOrd="0" presId="urn:microsoft.com/office/officeart/2005/8/layout/lProcess2"/>
    <dgm:cxn modelId="{54427A32-06D6-475B-9580-D13143DF6490}" type="presParOf" srcId="{533AB780-C3FC-4613-9C8F-DF4C984AC928}" destId="{DE52D30A-5E83-41B6-A3A7-C71A79D38AF6}" srcOrd="1" destOrd="0" presId="urn:microsoft.com/office/officeart/2005/8/layout/lProcess2"/>
    <dgm:cxn modelId="{EB271A44-D0D9-48ED-99F7-878913EF68B7}" type="presParOf" srcId="{533AB780-C3FC-4613-9C8F-DF4C984AC928}" destId="{C41C77AC-94F3-4533-A13E-07DD1D1402B4}" srcOrd="2" destOrd="0" presId="urn:microsoft.com/office/officeart/2005/8/layout/lProcess2"/>
    <dgm:cxn modelId="{9DDC618F-DF1A-4360-AB28-D65C8CDB1270}" type="presParOf" srcId="{C41C77AC-94F3-4533-A13E-07DD1D1402B4}" destId="{589A8ED6-258F-48C3-8342-0B651BF43573}" srcOrd="0" destOrd="0" presId="urn:microsoft.com/office/officeart/2005/8/layout/lProcess2"/>
    <dgm:cxn modelId="{E07C1E07-905E-43E3-AA87-AE2F6CF9D323}" type="presParOf" srcId="{589A8ED6-258F-48C3-8342-0B651BF43573}" destId="{7679D883-ADA6-425A-84CE-A1DA7F368D26}" srcOrd="0" destOrd="0" presId="urn:microsoft.com/office/officeart/2005/8/layout/lProcess2"/>
    <dgm:cxn modelId="{227F8F83-960C-42EA-AF02-50D0B249ADFB}" type="presParOf" srcId="{589A8ED6-258F-48C3-8342-0B651BF43573}" destId="{D93795CE-669F-4A7A-9A3C-2D8CA582E36E}" srcOrd="1" destOrd="0" presId="urn:microsoft.com/office/officeart/2005/8/layout/lProcess2"/>
    <dgm:cxn modelId="{D6E87864-1498-45AA-8315-1C90DB9C1B5E}" type="presParOf" srcId="{589A8ED6-258F-48C3-8342-0B651BF43573}" destId="{2E2753D1-E37F-4DC6-B1A2-E295EB587F53}" srcOrd="2" destOrd="0" presId="urn:microsoft.com/office/officeart/2005/8/layout/lProcess2"/>
    <dgm:cxn modelId="{A06C4645-EC2D-4C74-94E4-4E4BF9A30D72}" type="presParOf" srcId="{0C0D7EC4-5A1D-4B4E-9A7F-B8E448E3197B}" destId="{A003D36F-F37F-4E3B-B1DB-E617D1666B44}" srcOrd="1" destOrd="0" presId="urn:microsoft.com/office/officeart/2005/8/layout/lProcess2"/>
    <dgm:cxn modelId="{ED9921C8-CE7A-4DC6-9E5E-77E16CA015C2}" type="presParOf" srcId="{0C0D7EC4-5A1D-4B4E-9A7F-B8E448E3197B}" destId="{2279AC36-C595-4F29-8F0C-9C9E68A4B8F5}" srcOrd="2" destOrd="0" presId="urn:microsoft.com/office/officeart/2005/8/layout/lProcess2"/>
    <dgm:cxn modelId="{BE235D49-CCE2-46E4-8C77-72013D343873}" type="presParOf" srcId="{2279AC36-C595-4F29-8F0C-9C9E68A4B8F5}" destId="{40F3C558-C852-4CAB-8D7B-1D4EB500D797}" srcOrd="0" destOrd="0" presId="urn:microsoft.com/office/officeart/2005/8/layout/lProcess2"/>
    <dgm:cxn modelId="{30FFCB3F-6C8A-46AA-BC73-7ED9A29FB84F}" type="presParOf" srcId="{2279AC36-C595-4F29-8F0C-9C9E68A4B8F5}" destId="{95BDA8AB-9903-4171-B61B-A5C063FD3143}" srcOrd="1" destOrd="0" presId="urn:microsoft.com/office/officeart/2005/8/layout/lProcess2"/>
    <dgm:cxn modelId="{9B39188A-3BCF-4A2E-BF98-09393129611D}" type="presParOf" srcId="{2279AC36-C595-4F29-8F0C-9C9E68A4B8F5}" destId="{D413DC8E-3A33-4C10-B5B9-FCDFE9E011F8}" srcOrd="2" destOrd="0" presId="urn:microsoft.com/office/officeart/2005/8/layout/lProcess2"/>
    <dgm:cxn modelId="{10F72979-C10A-480A-A09D-623AA5B644C3}" type="presParOf" srcId="{D413DC8E-3A33-4C10-B5B9-FCDFE9E011F8}" destId="{B12571D3-0BA3-4969-A687-58403A260C30}" srcOrd="0" destOrd="0" presId="urn:microsoft.com/office/officeart/2005/8/layout/lProcess2"/>
    <dgm:cxn modelId="{DA89EED1-8AD3-4CE8-B0F4-05AC22842C2A}" type="presParOf" srcId="{B12571D3-0BA3-4969-A687-58403A260C30}" destId="{0AA72BF4-69C2-4216-8D84-FCAD5840E398}" srcOrd="0" destOrd="0" presId="urn:microsoft.com/office/officeart/2005/8/layout/lProcess2"/>
    <dgm:cxn modelId="{CD198FAD-1340-4D52-8087-8D69035A4DCB}" type="presParOf" srcId="{B12571D3-0BA3-4969-A687-58403A260C30}" destId="{7FA0D38E-2C76-4DA0-8DC9-BC2D36AB4E2F}" srcOrd="1" destOrd="0" presId="urn:microsoft.com/office/officeart/2005/8/layout/lProcess2"/>
    <dgm:cxn modelId="{5B354307-86A4-4BD7-9FE4-F818C32EDE9B}" type="presParOf" srcId="{B12571D3-0BA3-4969-A687-58403A260C30}" destId="{46877E26-53FD-4813-92C6-4BC1E34B9D10}" srcOrd="2" destOrd="0" presId="urn:microsoft.com/office/officeart/2005/8/layout/lProcess2"/>
    <dgm:cxn modelId="{9A0437B9-CB02-4329-9086-DC4EBE848C5C}" type="presParOf" srcId="{0C0D7EC4-5A1D-4B4E-9A7F-B8E448E3197B}" destId="{B650618F-942A-4FF5-BEDF-9EA993AB8931}" srcOrd="3" destOrd="0" presId="urn:microsoft.com/office/officeart/2005/8/layout/lProcess2"/>
    <dgm:cxn modelId="{0AF27318-5F7B-428B-B11C-6B37F8AE6E51}" type="presParOf" srcId="{0C0D7EC4-5A1D-4B4E-9A7F-B8E448E3197B}" destId="{874011E5-4F2C-43D8-AE25-FA40F1D12DC8}" srcOrd="4" destOrd="0" presId="urn:microsoft.com/office/officeart/2005/8/layout/lProcess2"/>
    <dgm:cxn modelId="{2CB8107E-4A9C-4525-96FE-2339C68AE797}" type="presParOf" srcId="{874011E5-4F2C-43D8-AE25-FA40F1D12DC8}" destId="{CDD2B98E-8E26-491F-A028-19065787AA1A}" srcOrd="0" destOrd="0" presId="urn:microsoft.com/office/officeart/2005/8/layout/lProcess2"/>
    <dgm:cxn modelId="{B39A575B-6B1F-4D12-B098-9CF24078379C}" type="presParOf" srcId="{874011E5-4F2C-43D8-AE25-FA40F1D12DC8}" destId="{7105EADA-CE76-402E-A76A-26D36E35F556}" srcOrd="1" destOrd="0" presId="urn:microsoft.com/office/officeart/2005/8/layout/lProcess2"/>
    <dgm:cxn modelId="{ADBF9244-270A-4ECB-BB86-AD8862B35FEA}" type="presParOf" srcId="{874011E5-4F2C-43D8-AE25-FA40F1D12DC8}" destId="{4E878A15-D818-4EA0-8E2F-A63106B1569C}" srcOrd="2" destOrd="0" presId="urn:microsoft.com/office/officeart/2005/8/layout/lProcess2"/>
    <dgm:cxn modelId="{20CE4209-B499-4DAC-B773-CFADE9B7AAC1}" type="presParOf" srcId="{4E878A15-D818-4EA0-8E2F-A63106B1569C}" destId="{729A66D3-7FE1-4589-997E-2BF409F9D1D7}" srcOrd="0" destOrd="0" presId="urn:microsoft.com/office/officeart/2005/8/layout/lProcess2"/>
    <dgm:cxn modelId="{F8B13361-8771-4CE3-80CE-5BD88BB32780}" type="presParOf" srcId="{729A66D3-7FE1-4589-997E-2BF409F9D1D7}" destId="{B5ABA9DE-98B6-4A20-96EE-2C8480557B47}" srcOrd="0" destOrd="0" presId="urn:microsoft.com/office/officeart/2005/8/layout/lProcess2"/>
    <dgm:cxn modelId="{5E33C1B5-9DBB-4AF0-8D02-78AAD5F80F47}" type="presParOf" srcId="{729A66D3-7FE1-4589-997E-2BF409F9D1D7}" destId="{F4FCFB9D-AFDF-4E8B-B1F2-78EBBEBAAD98}" srcOrd="1" destOrd="0" presId="urn:microsoft.com/office/officeart/2005/8/layout/lProcess2"/>
    <dgm:cxn modelId="{D0A537AF-F2D6-414C-BD62-FD1FCCF0E37C}" type="presParOf" srcId="{729A66D3-7FE1-4589-997E-2BF409F9D1D7}" destId="{370098C6-BE3E-4FB6-B362-B5E0673E9C2B}" srcOrd="2" destOrd="0" presId="urn:microsoft.com/office/officeart/2005/8/layout/lProcess2"/>
    <dgm:cxn modelId="{ACA867B2-5E56-41CD-B9DC-966A0B68FE38}" type="presParOf" srcId="{729A66D3-7FE1-4589-997E-2BF409F9D1D7}" destId="{2C65C94E-D28C-4BA2-A83B-2F28452F7F12}" srcOrd="3" destOrd="0" presId="urn:microsoft.com/office/officeart/2005/8/layout/lProcess2"/>
    <dgm:cxn modelId="{3178C402-31C6-4EEE-9981-BAC9AEA77834}" type="presParOf" srcId="{729A66D3-7FE1-4589-997E-2BF409F9D1D7}" destId="{566524FA-9EC1-48A8-9E19-34E9618C2FAB}" srcOrd="4" destOrd="0" presId="urn:microsoft.com/office/officeart/2005/8/layout/lProcess2"/>
    <dgm:cxn modelId="{B48FAF71-8CFC-4A0E-B38C-8B4EC84F0FF4}" type="presParOf" srcId="{729A66D3-7FE1-4589-997E-2BF409F9D1D7}" destId="{19868E94-9A66-439E-9F3A-17973473CD65}" srcOrd="5" destOrd="0" presId="urn:microsoft.com/office/officeart/2005/8/layout/lProcess2"/>
    <dgm:cxn modelId="{DAB5F4D5-DC73-471E-A96A-3A33855D665B}" type="presParOf" srcId="{729A66D3-7FE1-4589-997E-2BF409F9D1D7}" destId="{9C642F08-4781-40A2-8171-2086CA36B2C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F1AB2-988D-498C-B1C1-1B0B5D7AC61F}">
      <dsp:nvSpPr>
        <dsp:cNvPr id="0" name=""/>
        <dsp:cNvSpPr/>
      </dsp:nvSpPr>
      <dsp:spPr>
        <a:xfrm>
          <a:off x="771753" y="304320"/>
          <a:ext cx="4882816" cy="3317747"/>
        </a:xfrm>
        <a:prstGeom prst="plaque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rgbClr val="CCFF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bg1"/>
              </a:solidFill>
              <a:latin typeface="Segoe Script" panose="030B0504020000000003" pitchFamily="66" charset="0"/>
            </a:rPr>
            <a:t>«Робота зі словниковими словами як засіб розвитку комунікативних навичок»</a:t>
          </a:r>
          <a:endParaRPr lang="uk-UA" sz="2800" b="1" kern="1200" dirty="0">
            <a:solidFill>
              <a:schemeClr val="bg1"/>
            </a:solidFill>
            <a:latin typeface="Segoe Script" panose="030B0504020000000003" pitchFamily="66" charset="0"/>
          </a:endParaRPr>
        </a:p>
      </dsp:txBody>
      <dsp:txXfrm>
        <a:off x="1162763" y="695330"/>
        <a:ext cx="4100796" cy="2535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D8E28-17AA-494E-8CE9-CBC39DFD8E39}">
      <dsp:nvSpPr>
        <dsp:cNvPr id="0" name=""/>
        <dsp:cNvSpPr/>
      </dsp:nvSpPr>
      <dsp:spPr>
        <a:xfrm>
          <a:off x="0" y="1014599"/>
          <a:ext cx="72008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36607-C0AC-46B9-999E-AA338586C122}">
      <dsp:nvSpPr>
        <dsp:cNvPr id="0" name=""/>
        <dsp:cNvSpPr/>
      </dsp:nvSpPr>
      <dsp:spPr>
        <a:xfrm>
          <a:off x="371245" y="314989"/>
          <a:ext cx="6603181" cy="109188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rgbClr val="00B050"/>
              </a:solidFill>
            </a:rPr>
            <a:t>1</a:t>
          </a:r>
          <a:r>
            <a:rPr lang="uk-UA" sz="2800" b="1" kern="1200" dirty="0" smtClean="0">
              <a:solidFill>
                <a:srgbClr val="00B050"/>
              </a:solidFill>
            </a:rPr>
            <a:t>. Сприяє засвоєнню учнями правильного розуміння та написання слів;</a:t>
          </a:r>
          <a:endParaRPr lang="ru-RU" sz="2800" b="1" kern="1200" dirty="0">
            <a:solidFill>
              <a:srgbClr val="00B050"/>
            </a:solidFill>
          </a:endParaRPr>
        </a:p>
      </dsp:txBody>
      <dsp:txXfrm>
        <a:off x="424546" y="368290"/>
        <a:ext cx="6496579" cy="985282"/>
      </dsp:txXfrm>
    </dsp:sp>
    <dsp:sp modelId="{751C3A21-8A3E-40C3-B246-FDB8D1072B56}">
      <dsp:nvSpPr>
        <dsp:cNvPr id="0" name=""/>
        <dsp:cNvSpPr/>
      </dsp:nvSpPr>
      <dsp:spPr>
        <a:xfrm>
          <a:off x="0" y="1885337"/>
          <a:ext cx="72008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3C158-BFE3-4820-8814-4703515FD705}">
      <dsp:nvSpPr>
        <dsp:cNvPr id="0" name=""/>
        <dsp:cNvSpPr/>
      </dsp:nvSpPr>
      <dsp:spPr>
        <a:xfrm>
          <a:off x="344015" y="1518139"/>
          <a:ext cx="6846617" cy="68065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70C0"/>
              </a:solidFill>
            </a:rPr>
            <a:t>2.Забезпечує підвищення грамотності;</a:t>
          </a:r>
          <a:endParaRPr lang="ru-RU" sz="1700" kern="1200" dirty="0"/>
        </a:p>
      </dsp:txBody>
      <dsp:txXfrm>
        <a:off x="377242" y="1551366"/>
        <a:ext cx="6780163" cy="614203"/>
      </dsp:txXfrm>
    </dsp:sp>
    <dsp:sp modelId="{70CE429E-1335-42D5-83A4-68749992F278}">
      <dsp:nvSpPr>
        <dsp:cNvPr id="0" name=""/>
        <dsp:cNvSpPr/>
      </dsp:nvSpPr>
      <dsp:spPr>
        <a:xfrm>
          <a:off x="0" y="2749291"/>
          <a:ext cx="72008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39040-AB8C-47ED-9F88-80818F1D9A1B}">
      <dsp:nvSpPr>
        <dsp:cNvPr id="0" name=""/>
        <dsp:cNvSpPr/>
      </dsp:nvSpPr>
      <dsp:spPr>
        <a:xfrm>
          <a:off x="346661" y="2467692"/>
          <a:ext cx="6841326" cy="673874"/>
        </a:xfrm>
        <a:prstGeom prst="roundRect">
          <a:avLst/>
        </a:prstGeom>
        <a:solidFill>
          <a:srgbClr val="DCD03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7030A0"/>
              </a:solidFill>
            </a:rPr>
            <a:t>3.Робить мовлення учнів </a:t>
          </a:r>
          <a:r>
            <a:rPr lang="uk-UA" sz="2800" b="1" kern="1200" dirty="0" err="1" smtClean="0">
              <a:solidFill>
                <a:srgbClr val="7030A0"/>
              </a:solidFill>
            </a:rPr>
            <a:t>виразнішим,правильним</a:t>
          </a:r>
          <a:r>
            <a:rPr lang="uk-UA" sz="2800" b="1" kern="1200" dirty="0" smtClean="0">
              <a:solidFill>
                <a:srgbClr val="7030A0"/>
              </a:solidFill>
            </a:rPr>
            <a:t> і багатшим;</a:t>
          </a:r>
          <a:endParaRPr lang="ru-RU" sz="1900" kern="1200" dirty="0"/>
        </a:p>
      </dsp:txBody>
      <dsp:txXfrm>
        <a:off x="379557" y="2500588"/>
        <a:ext cx="6775534" cy="608082"/>
      </dsp:txXfrm>
    </dsp:sp>
    <dsp:sp modelId="{3F30B52F-B2FF-4F4E-8A2F-0A370F8CF918}">
      <dsp:nvSpPr>
        <dsp:cNvPr id="0" name=""/>
        <dsp:cNvSpPr/>
      </dsp:nvSpPr>
      <dsp:spPr>
        <a:xfrm>
          <a:off x="0" y="3660848"/>
          <a:ext cx="72008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264EB-B1F2-4869-B2E9-24190B073864}">
      <dsp:nvSpPr>
        <dsp:cNvPr id="0" name=""/>
        <dsp:cNvSpPr/>
      </dsp:nvSpPr>
      <dsp:spPr>
        <a:xfrm>
          <a:off x="339212" y="3396188"/>
          <a:ext cx="6856223" cy="721477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00000"/>
              </a:solidFill>
            </a:rPr>
            <a:t>4.Забезпечує лексичний запас учнів і сприяє їхньому мовленнєвому розвитку;</a:t>
          </a:r>
          <a:endParaRPr lang="ru-RU" sz="2800" b="1" kern="1200" dirty="0">
            <a:solidFill>
              <a:srgbClr val="C00000"/>
            </a:solidFill>
          </a:endParaRPr>
        </a:p>
      </dsp:txBody>
      <dsp:txXfrm>
        <a:off x="374432" y="3431408"/>
        <a:ext cx="6785783" cy="651037"/>
      </dsp:txXfrm>
    </dsp:sp>
    <dsp:sp modelId="{31AADCBC-1B4D-4B90-BFC4-720629C98F29}">
      <dsp:nvSpPr>
        <dsp:cNvPr id="0" name=""/>
        <dsp:cNvSpPr/>
      </dsp:nvSpPr>
      <dsp:spPr>
        <a:xfrm>
          <a:off x="0" y="4643916"/>
          <a:ext cx="72008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898F3-AF0D-4AD7-8C0D-BB1F2F6DA35E}">
      <dsp:nvSpPr>
        <dsp:cNvPr id="0" name=""/>
        <dsp:cNvSpPr/>
      </dsp:nvSpPr>
      <dsp:spPr>
        <a:xfrm>
          <a:off x="244726" y="4177860"/>
          <a:ext cx="6856223" cy="79298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6">
                  <a:lumMod val="50000"/>
                </a:schemeClr>
              </a:solidFill>
            </a:rPr>
            <a:t>5. Сприяє розумінню значень слів і їхньої орфографічної грамотності</a:t>
          </a:r>
          <a:r>
            <a:rPr lang="en-US" sz="2800" b="1" kern="1200" dirty="0" smtClean="0">
              <a:solidFill>
                <a:schemeClr val="accent6">
                  <a:lumMod val="50000"/>
                </a:schemeClr>
              </a:solidFill>
            </a:rPr>
            <a:t>;</a:t>
          </a: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83436" y="4216570"/>
        <a:ext cx="6778803" cy="715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BD31F-379B-44C3-9C20-CE54DD2B70E1}">
      <dsp:nvSpPr>
        <dsp:cNvPr id="0" name=""/>
        <dsp:cNvSpPr/>
      </dsp:nvSpPr>
      <dsp:spPr>
        <a:xfrm>
          <a:off x="743" y="161924"/>
          <a:ext cx="1271141" cy="1177127"/>
        </a:xfrm>
        <a:prstGeom prst="rect">
          <a:avLst/>
        </a:prstGeom>
        <a:solidFill>
          <a:srgbClr val="99FF66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err="1" smtClean="0">
              <a:solidFill>
                <a:srgbClr val="00B0F0"/>
              </a:solidFill>
              <a:latin typeface="Comic Sans MS"/>
              <a:ea typeface="+mn-ea"/>
              <a:cs typeface="+mn-cs"/>
            </a:rPr>
            <a:t>“</a:t>
          </a:r>
          <a:r>
            <a:rPr lang="uk-UA" sz="2000" b="1" kern="1200" dirty="0" err="1" smtClean="0">
              <a:solidFill>
                <a:srgbClr val="00B0F0"/>
              </a:solidFill>
              <a:latin typeface="Comic Sans MS"/>
              <a:ea typeface="+mn-ea"/>
              <a:cs typeface="+mn-cs"/>
            </a:rPr>
            <a:t>Так-ні”</a:t>
          </a:r>
          <a:endParaRPr lang="uk-UA" sz="2000" b="1" kern="1200" dirty="0">
            <a:solidFill>
              <a:srgbClr val="00B0F0"/>
            </a:solidFill>
            <a:latin typeface="Comic Sans MS"/>
            <a:ea typeface="+mn-ea"/>
            <a:cs typeface="+mn-cs"/>
          </a:endParaRPr>
        </a:p>
      </dsp:txBody>
      <dsp:txXfrm>
        <a:off x="743" y="161924"/>
        <a:ext cx="1271141" cy="1177127"/>
      </dsp:txXfrm>
    </dsp:sp>
    <dsp:sp modelId="{13A73C2E-615F-4CAB-8DCF-05BF16713CDB}">
      <dsp:nvSpPr>
        <dsp:cNvPr id="0" name=""/>
        <dsp:cNvSpPr/>
      </dsp:nvSpPr>
      <dsp:spPr>
        <a:xfrm>
          <a:off x="1398998" y="161924"/>
          <a:ext cx="1361595" cy="1177127"/>
        </a:xfrm>
        <a:prstGeom prst="rect">
          <a:avLst/>
        </a:prstGeom>
        <a:solidFill>
          <a:srgbClr val="66FFC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rgbClr val="FFFFFF"/>
              </a:solidFill>
              <a:latin typeface="Comic Sans MS"/>
              <a:ea typeface="+mn-ea"/>
              <a:cs typeface="+mn-cs"/>
            </a:rPr>
            <a:t>“Місткий</a:t>
          </a:r>
          <a:r>
            <a:rPr lang="uk-UA" sz="2000" b="1" kern="1200" dirty="0" smtClean="0">
              <a:solidFill>
                <a:srgbClr val="FFFFFF"/>
              </a:solidFill>
              <a:latin typeface="Comic Sans MS"/>
              <a:ea typeface="+mn-ea"/>
              <a:cs typeface="+mn-cs"/>
            </a:rPr>
            <a:t> </a:t>
          </a:r>
          <a:r>
            <a:rPr lang="uk-UA" sz="2000" b="1" kern="1200" dirty="0" err="1" smtClean="0">
              <a:solidFill>
                <a:srgbClr val="FFFFFF"/>
              </a:solidFill>
              <a:latin typeface="Comic Sans MS"/>
              <a:ea typeface="+mn-ea"/>
              <a:cs typeface="+mn-cs"/>
            </a:rPr>
            <a:t>кошик”</a:t>
          </a:r>
          <a:endParaRPr lang="uk-UA" sz="2000" b="1" kern="1200" dirty="0">
            <a:solidFill>
              <a:srgbClr val="FFFFFF"/>
            </a:solidFill>
            <a:latin typeface="Comic Sans MS"/>
            <a:ea typeface="+mn-ea"/>
            <a:cs typeface="+mn-cs"/>
          </a:endParaRPr>
        </a:p>
      </dsp:txBody>
      <dsp:txXfrm>
        <a:off x="1398998" y="161924"/>
        <a:ext cx="1361595" cy="1177127"/>
      </dsp:txXfrm>
    </dsp:sp>
    <dsp:sp modelId="{79D8CF4D-B408-4937-842B-2516F8CF8319}">
      <dsp:nvSpPr>
        <dsp:cNvPr id="0" name=""/>
        <dsp:cNvSpPr/>
      </dsp:nvSpPr>
      <dsp:spPr>
        <a:xfrm>
          <a:off x="2887707" y="209550"/>
          <a:ext cx="1271141" cy="1081875"/>
        </a:xfrm>
        <a:prstGeom prst="rect">
          <a:avLst/>
        </a:prstGeom>
        <a:solidFill>
          <a:srgbClr val="CC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  <a:latin typeface="Comic Sans MS"/>
              <a:ea typeface="+mn-ea"/>
              <a:cs typeface="+mn-cs"/>
            </a:rPr>
            <a:t>“Пінг-понг” </a:t>
          </a:r>
          <a:endParaRPr lang="uk-UA" sz="2000" b="1" kern="1200" dirty="0">
            <a:solidFill>
              <a:srgbClr val="FF0000"/>
            </a:solidFill>
            <a:latin typeface="Comic Sans MS"/>
            <a:ea typeface="+mn-ea"/>
            <a:cs typeface="+mn-cs"/>
          </a:endParaRPr>
        </a:p>
      </dsp:txBody>
      <dsp:txXfrm>
        <a:off x="2887707" y="209550"/>
        <a:ext cx="1271141" cy="1081875"/>
      </dsp:txXfrm>
    </dsp:sp>
    <dsp:sp modelId="{C4B3F439-5CA0-4C8B-9811-07E365DF3154}">
      <dsp:nvSpPr>
        <dsp:cNvPr id="0" name=""/>
        <dsp:cNvSpPr/>
      </dsp:nvSpPr>
      <dsp:spPr>
        <a:xfrm>
          <a:off x="4286705" y="276224"/>
          <a:ext cx="1656894" cy="987943"/>
        </a:xfrm>
        <a:prstGeom prst="rect">
          <a:avLst/>
        </a:prstGeom>
        <a:solidFill>
          <a:srgbClr val="FFCC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“</a:t>
          </a:r>
          <a:r>
            <a:rPr lang="uk-UA" sz="2000" b="1" kern="1200" dirty="0" err="1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Пізнай</a:t>
          </a:r>
          <a:r>
            <a:rPr lang="uk-UA" sz="2000" b="1" kern="1200" dirty="0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 </a:t>
          </a:r>
          <a:r>
            <a:rPr lang="uk-UA" sz="2000" b="1" kern="1200" dirty="0" err="1" smtClean="0">
              <a:solidFill>
                <a:srgbClr val="33CC33"/>
              </a:solidFill>
              <a:latin typeface="Comic Sans MS"/>
              <a:ea typeface="+mn-ea"/>
              <a:cs typeface="+mn-cs"/>
            </a:rPr>
            <a:t>мене”</a:t>
          </a:r>
          <a:endParaRPr lang="uk-UA" sz="2000" b="1" kern="1200" dirty="0">
            <a:solidFill>
              <a:srgbClr val="33CC33"/>
            </a:solidFill>
            <a:latin typeface="Comic Sans MS"/>
            <a:ea typeface="+mn-ea"/>
            <a:cs typeface="+mn-cs"/>
          </a:endParaRPr>
        </a:p>
      </dsp:txBody>
      <dsp:txXfrm>
        <a:off x="4286705" y="276224"/>
        <a:ext cx="1656894" cy="987943"/>
      </dsp:txXfrm>
    </dsp:sp>
    <dsp:sp modelId="{24EDA006-0568-4760-A758-07CACC74377F}">
      <dsp:nvSpPr>
        <dsp:cNvPr id="0" name=""/>
        <dsp:cNvSpPr/>
      </dsp:nvSpPr>
      <dsp:spPr>
        <a:xfrm>
          <a:off x="574415" y="1466165"/>
          <a:ext cx="1634700" cy="762684"/>
        </a:xfrm>
        <a:prstGeom prst="rect">
          <a:avLst/>
        </a:prstGeom>
        <a:solidFill>
          <a:srgbClr val="FF99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“</a:t>
          </a:r>
          <a:r>
            <a:rPr lang="uk-UA" sz="2000" b="1" kern="1200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Загадкова торбинка</a:t>
          </a:r>
          <a:r>
            <a:rPr lang="uk-UA" sz="2400" b="1" kern="1200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”</a:t>
          </a:r>
          <a:endParaRPr lang="uk-UA" sz="2400" b="1" kern="1200" dirty="0">
            <a:solidFill>
              <a:srgbClr val="0070C0"/>
            </a:solidFill>
            <a:latin typeface="Comic Sans MS"/>
            <a:ea typeface="+mn-ea"/>
            <a:cs typeface="+mn-cs"/>
          </a:endParaRPr>
        </a:p>
      </dsp:txBody>
      <dsp:txXfrm>
        <a:off x="574415" y="1466165"/>
        <a:ext cx="1634700" cy="762684"/>
      </dsp:txXfrm>
    </dsp:sp>
    <dsp:sp modelId="{A50FC797-9CA1-4275-AB23-AEA6AD275AC8}">
      <dsp:nvSpPr>
        <dsp:cNvPr id="0" name=""/>
        <dsp:cNvSpPr/>
      </dsp:nvSpPr>
      <dsp:spPr>
        <a:xfrm>
          <a:off x="2336229" y="1466165"/>
          <a:ext cx="1634700" cy="762684"/>
        </a:xfrm>
        <a:prstGeom prst="rect">
          <a:avLst/>
        </a:prstGeom>
        <a:solidFill>
          <a:srgbClr val="FF99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err="1" smtClean="0">
              <a:solidFill>
                <a:srgbClr val="0070C0"/>
              </a:solidFill>
              <a:latin typeface="Comic Sans MS"/>
              <a:ea typeface="+mn-ea"/>
              <a:cs typeface="+mn-cs"/>
            </a:rPr>
            <a:t>“Словограй”</a:t>
          </a:r>
          <a:endParaRPr lang="uk-UA" sz="1900" b="1" kern="1200" dirty="0">
            <a:solidFill>
              <a:srgbClr val="0070C0"/>
            </a:solidFill>
            <a:latin typeface="Comic Sans MS"/>
            <a:ea typeface="+mn-ea"/>
            <a:cs typeface="+mn-cs"/>
          </a:endParaRPr>
        </a:p>
      </dsp:txBody>
      <dsp:txXfrm>
        <a:off x="2336229" y="1466165"/>
        <a:ext cx="1634700" cy="762684"/>
      </dsp:txXfrm>
    </dsp:sp>
    <dsp:sp modelId="{6036B133-8419-447D-838C-61DB4C0ED4C0}">
      <dsp:nvSpPr>
        <dsp:cNvPr id="0" name=""/>
        <dsp:cNvSpPr/>
      </dsp:nvSpPr>
      <dsp:spPr>
        <a:xfrm>
          <a:off x="4098043" y="1466165"/>
          <a:ext cx="1271141" cy="762684"/>
        </a:xfrm>
        <a:prstGeom prst="rect">
          <a:avLst/>
        </a:prstGeom>
        <a:solidFill>
          <a:srgbClr val="CC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err="1" smtClean="0">
              <a:solidFill>
                <a:srgbClr val="FF0000"/>
              </a:solidFill>
              <a:latin typeface="Comic Sans MS"/>
              <a:ea typeface="+mn-ea"/>
              <a:cs typeface="+mn-cs"/>
            </a:rPr>
            <a:t>“Знайди зайве”</a:t>
          </a:r>
          <a:r>
            <a:rPr lang="uk-UA" sz="1900" b="1" kern="1200" dirty="0" smtClean="0">
              <a:solidFill>
                <a:srgbClr val="FF0000"/>
              </a:solidFill>
              <a:latin typeface="Comic Sans MS"/>
              <a:ea typeface="+mn-ea"/>
              <a:cs typeface="+mn-cs"/>
            </a:rPr>
            <a:t> </a:t>
          </a:r>
          <a:endParaRPr lang="uk-UA" sz="1900" b="1" kern="1200" dirty="0">
            <a:solidFill>
              <a:srgbClr val="FF0000"/>
            </a:solidFill>
            <a:latin typeface="Comic Sans MS"/>
            <a:ea typeface="+mn-ea"/>
            <a:cs typeface="+mn-cs"/>
          </a:endParaRPr>
        </a:p>
      </dsp:txBody>
      <dsp:txXfrm>
        <a:off x="4098043" y="1466165"/>
        <a:ext cx="1271141" cy="762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1D131-716A-4563-973A-0589CEBE51BF}">
      <dsp:nvSpPr>
        <dsp:cNvPr id="0" name=""/>
        <dsp:cNvSpPr/>
      </dsp:nvSpPr>
      <dsp:spPr>
        <a:xfrm>
          <a:off x="1037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Вивчення сімей учнів</a:t>
          </a:r>
          <a:endParaRPr lang="uk-UA" sz="2000" b="1" kern="1200" dirty="0">
            <a:solidFill>
              <a:schemeClr val="tx1"/>
            </a:solidFill>
          </a:endParaRPr>
        </a:p>
      </dsp:txBody>
      <dsp:txXfrm>
        <a:off x="1037" y="0"/>
        <a:ext cx="2696783" cy="1430491"/>
      </dsp:txXfrm>
    </dsp:sp>
    <dsp:sp modelId="{7679D883-ADA6-425A-84CE-A1DA7F368D26}">
      <dsp:nvSpPr>
        <dsp:cNvPr id="0" name=""/>
        <dsp:cNvSpPr/>
      </dsp:nvSpPr>
      <dsp:spPr>
        <a:xfrm>
          <a:off x="270715" y="1431888"/>
          <a:ext cx="2157427" cy="1437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Спостереження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12824" y="1473997"/>
        <a:ext cx="2073209" cy="1353490"/>
      </dsp:txXfrm>
    </dsp:sp>
    <dsp:sp modelId="{2E2753D1-E37F-4DC6-B1A2-E295EB587F53}">
      <dsp:nvSpPr>
        <dsp:cNvPr id="0" name=""/>
        <dsp:cNvSpPr/>
      </dsp:nvSpPr>
      <dsp:spPr>
        <a:xfrm>
          <a:off x="270715" y="3090782"/>
          <a:ext cx="2157427" cy="14377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Анкетування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12824" y="3132891"/>
        <a:ext cx="2073209" cy="1353490"/>
      </dsp:txXfrm>
    </dsp:sp>
    <dsp:sp modelId="{40F3C558-C852-4CAB-8D7B-1D4EB500D797}">
      <dsp:nvSpPr>
        <dsp:cNvPr id="0" name=""/>
        <dsp:cNvSpPr/>
      </dsp:nvSpPr>
      <dsp:spPr>
        <a:xfrm>
          <a:off x="2900080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Батьківський всеобуч</a:t>
          </a:r>
          <a:endParaRPr lang="uk-UA" sz="2000" b="1" kern="1200" dirty="0"/>
        </a:p>
      </dsp:txBody>
      <dsp:txXfrm>
        <a:off x="2900080" y="0"/>
        <a:ext cx="2696783" cy="1430491"/>
      </dsp:txXfrm>
    </dsp:sp>
    <dsp:sp modelId="{0AA72BF4-69C2-4216-8D84-FCAD5840E398}">
      <dsp:nvSpPr>
        <dsp:cNvPr id="0" name=""/>
        <dsp:cNvSpPr/>
      </dsp:nvSpPr>
      <dsp:spPr>
        <a:xfrm>
          <a:off x="3169758" y="1430757"/>
          <a:ext cx="2157427" cy="17298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220423" y="1481422"/>
        <a:ext cx="2056097" cy="1628510"/>
      </dsp:txXfrm>
    </dsp:sp>
    <dsp:sp modelId="{46877E26-53FD-4813-92C6-4BC1E34B9D10}">
      <dsp:nvSpPr>
        <dsp:cNvPr id="0" name=""/>
        <dsp:cNvSpPr/>
      </dsp:nvSpPr>
      <dsp:spPr>
        <a:xfrm>
          <a:off x="3169758" y="3343134"/>
          <a:ext cx="2157427" cy="1186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Відкриті заходи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204509" y="3377885"/>
        <a:ext cx="2087925" cy="1116986"/>
      </dsp:txXfrm>
    </dsp:sp>
    <dsp:sp modelId="{CDD2B98E-8E26-491F-A028-19065787AA1A}">
      <dsp:nvSpPr>
        <dsp:cNvPr id="0" name=""/>
        <dsp:cNvSpPr/>
      </dsp:nvSpPr>
      <dsp:spPr>
        <a:xfrm>
          <a:off x="5799122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Спільна робота</a:t>
          </a:r>
          <a:endParaRPr lang="uk-UA" sz="2000" b="1" kern="1200" dirty="0"/>
        </a:p>
      </dsp:txBody>
      <dsp:txXfrm>
        <a:off x="5799122" y="0"/>
        <a:ext cx="2696783" cy="1430491"/>
      </dsp:txXfrm>
    </dsp:sp>
    <dsp:sp modelId="{B5ABA9DE-98B6-4A20-96EE-2C8480557B47}">
      <dsp:nvSpPr>
        <dsp:cNvPr id="0" name=""/>
        <dsp:cNvSpPr/>
      </dsp:nvSpPr>
      <dsp:spPr>
        <a:xfrm>
          <a:off x="6068801" y="1430607"/>
          <a:ext cx="2157427" cy="6946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Загальношкільні збори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1450952"/>
        <a:ext cx="2116737" cy="653950"/>
      </dsp:txXfrm>
    </dsp:sp>
    <dsp:sp modelId="{370098C6-BE3E-4FB6-B362-B5E0673E9C2B}">
      <dsp:nvSpPr>
        <dsp:cNvPr id="0" name=""/>
        <dsp:cNvSpPr/>
      </dsp:nvSpPr>
      <dsp:spPr>
        <a:xfrm>
          <a:off x="6068801" y="2232115"/>
          <a:ext cx="2157427" cy="694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Класні збори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2252460"/>
        <a:ext cx="2116737" cy="653950"/>
      </dsp:txXfrm>
    </dsp:sp>
    <dsp:sp modelId="{566524FA-9EC1-48A8-9E19-34E9618C2FAB}">
      <dsp:nvSpPr>
        <dsp:cNvPr id="0" name=""/>
        <dsp:cNvSpPr/>
      </dsp:nvSpPr>
      <dsp:spPr>
        <a:xfrm>
          <a:off x="6068801" y="3033623"/>
          <a:ext cx="2157427" cy="694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Спільні свята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3053968"/>
        <a:ext cx="2116737" cy="653950"/>
      </dsp:txXfrm>
    </dsp:sp>
    <dsp:sp modelId="{9C642F08-4781-40A2-8171-2086CA36B2C5}">
      <dsp:nvSpPr>
        <dsp:cNvPr id="0" name=""/>
        <dsp:cNvSpPr/>
      </dsp:nvSpPr>
      <dsp:spPr>
        <a:xfrm>
          <a:off x="6068801" y="3835132"/>
          <a:ext cx="2157427" cy="694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Громадські справи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3855477"/>
        <a:ext cx="2116737" cy="653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9A835-A787-49EC-84A4-3F6C5A539461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2BC4A-AD0F-4F52-B47C-3F57551AE3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3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Школа, школа – наша берегиня,</a:t>
            </a:r>
          </a:p>
          <a:p>
            <a:r>
              <a:rPr lang="uk-UA" dirty="0" smtClean="0"/>
              <a:t>Найрідніша стежка до мети,</a:t>
            </a:r>
          </a:p>
          <a:p>
            <a:r>
              <a:rPr lang="uk-UA" dirty="0" smtClean="0"/>
              <a:t>Там, де світ широкий,</a:t>
            </a:r>
          </a:p>
          <a:p>
            <a:r>
              <a:rPr lang="uk-UA" dirty="0" smtClean="0"/>
              <a:t>Там</a:t>
            </a:r>
            <a:r>
              <a:rPr lang="uk-UA" baseline="0" dirty="0" smtClean="0"/>
              <a:t> де небо синє,</a:t>
            </a:r>
          </a:p>
          <a:p>
            <a:r>
              <a:rPr lang="uk-UA" baseline="0" dirty="0" smtClean="0"/>
              <a:t>Час веселим дзвоником летить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98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вчитель</a:t>
            </a:r>
            <a:r>
              <a:rPr lang="uk-UA" baseline="0" dirty="0" smtClean="0"/>
              <a:t> початкових класів</a:t>
            </a:r>
          </a:p>
          <a:p>
            <a:r>
              <a:rPr lang="uk-UA" baseline="0" dirty="0" err="1" smtClean="0"/>
              <a:t>Глиницького</a:t>
            </a:r>
            <a:r>
              <a:rPr lang="uk-UA" baseline="0" dirty="0" smtClean="0"/>
              <a:t> ЗЗСО І – ІІІ ступенів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832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64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вдячний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15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Редактор (знайди помилки)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566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ФОТОГРАФІЇ</a:t>
            </a:r>
            <a:r>
              <a:rPr lang="uk-UA" baseline="0" dirty="0" smtClean="0"/>
              <a:t> КЛАСУ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27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BC4A-AD0F-4F52-B47C-3F57551AE3F5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850B91-5DBB-4508-BD9E-0073A557E94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74D19E-BA6B-4305-959A-2B107A2C1FF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hyperlink" Target="../&#1056;&#1072;&#1073;&#1086;&#1095;&#1080;&#1081;%20&#1089;&#1090;&#1086;&#1083;/&#1044;&#1086;&#1076;&#1072;&#1090;&#1082;&#1086;&#1074;&#1110;%20&#1089;&#1083;&#1072;&#1081;&#1076;&#1080;/&#1044;&#1086;&#1087;&#1086;&#1074;&#1110;&#1076;&#1110;.pp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5800" y="923003"/>
            <a:ext cx="7772400" cy="50119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sz="19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r>
              <a:rPr lang="ru-RU" sz="21600" b="1" kern="1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Презентація</a:t>
            </a:r>
            <a:r>
              <a:rPr lang="ru-RU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1600" b="1" kern="1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досвіду</a:t>
            </a:r>
            <a:r>
              <a:rPr lang="ru-RU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1600" b="1" kern="1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роботи</a:t>
            </a:r>
            <a:r>
              <a:rPr lang="ru-RU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1600" b="1" kern="1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вчителя</a:t>
            </a:r>
            <a:r>
              <a:rPr lang="ru-RU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1600" b="1" kern="1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початкових</a:t>
            </a:r>
            <a:r>
              <a:rPr lang="en-US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uk-UA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класів</a:t>
            </a:r>
            <a:r>
              <a:rPr lang="ru-RU" sz="216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endParaRPr lang="ru-RU" sz="139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r>
              <a:rPr lang="ru-RU" sz="58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8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14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</a:rPr>
              <a:t>Глиницького</a:t>
            </a:r>
            <a:r>
              <a:rPr lang="ru-RU" sz="14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</a:rPr>
              <a:t> ЗЗСО  </a:t>
            </a:r>
          </a:p>
          <a:p>
            <a:pPr>
              <a:lnSpc>
                <a:spcPct val="120000"/>
              </a:lnSpc>
            </a:pPr>
            <a:r>
              <a:rPr lang="ru-RU" sz="14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</a:rPr>
              <a:t>І-ІІІ </a:t>
            </a:r>
            <a:r>
              <a:rPr lang="ru-RU" sz="14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</a:rPr>
              <a:t>ступені</a:t>
            </a:r>
            <a:endParaRPr lang="ru-RU" sz="144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Bookman Old Style"/>
            </a:endParaRPr>
          </a:p>
          <a:p>
            <a:pPr>
              <a:lnSpc>
                <a:spcPct val="120000"/>
              </a:lnSpc>
            </a:pPr>
            <a:r>
              <a:rPr lang="uk-UA" sz="16000" b="1" u="sng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Волошин </a:t>
            </a:r>
          </a:p>
          <a:p>
            <a:pPr>
              <a:lnSpc>
                <a:spcPct val="120000"/>
              </a:lnSpc>
            </a:pPr>
            <a:r>
              <a:rPr lang="uk-UA" sz="16000" b="1" u="sng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Ніни Василівни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4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1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55650" y="680116"/>
            <a:ext cx="76327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2400" b="1" u="sng" dirty="0" smtClean="0">
                <a:latin typeface="Segoe Script" panose="030B0504020000000003" pitchFamily="66" charset="0"/>
              </a:rPr>
              <a:t>Науково – методична проблема,</a:t>
            </a:r>
          </a:p>
          <a:p>
            <a:pPr algn="ctr"/>
            <a:r>
              <a:rPr lang="uk-UA" altLang="ru-RU" sz="2400" b="1" u="sng" dirty="0" smtClean="0">
                <a:latin typeface="Segoe Script" panose="030B0504020000000003" pitchFamily="66" charset="0"/>
              </a:rPr>
              <a:t> </a:t>
            </a:r>
            <a:r>
              <a:rPr lang="uk-UA" altLang="ru-RU" sz="2400" b="1" u="sng" dirty="0">
                <a:latin typeface="Segoe Script" panose="030B0504020000000003" pitchFamily="66" charset="0"/>
              </a:rPr>
              <a:t>над якою працюю:</a:t>
            </a:r>
            <a:endParaRPr lang="ru-RU" altLang="ru-RU" sz="2400" dirty="0">
              <a:latin typeface="Segoe Script" panose="030B0504020000000003" pitchFamily="66" charset="0"/>
            </a:endParaRPr>
          </a:p>
          <a:p>
            <a:pPr algn="ctr"/>
            <a:r>
              <a:rPr lang="uk-UA" altLang="ru-RU" sz="2400" dirty="0">
                <a:solidFill>
                  <a:schemeClr val="bg1"/>
                </a:solidFill>
                <a:latin typeface="Segoe Script" panose="030B0504020000000003" pitchFamily="66" charset="0"/>
              </a:rPr>
              <a:t> </a:t>
            </a:r>
          </a:p>
        </p:txBody>
      </p:sp>
      <p:sp>
        <p:nvSpPr>
          <p:cNvPr id="44" name="Прямоугольник 2047"/>
          <p:cNvSpPr>
            <a:spLocks noChangeArrowheads="1"/>
          </p:cNvSpPr>
          <p:nvPr/>
        </p:nvSpPr>
        <p:spPr bwMode="auto">
          <a:xfrm>
            <a:off x="1579563" y="2990850"/>
            <a:ext cx="6967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2050"/>
          <p:cNvSpPr>
            <a:spLocks noChangeArrowheads="1"/>
          </p:cNvSpPr>
          <p:nvPr/>
        </p:nvSpPr>
        <p:spPr bwMode="auto">
          <a:xfrm>
            <a:off x="1600200" y="4548188"/>
            <a:ext cx="694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b="1" i="1" dirty="0"/>
          </a:p>
        </p:txBody>
      </p:sp>
      <p:sp>
        <p:nvSpPr>
          <p:cNvPr id="47" name="Прямоугольник 2051"/>
          <p:cNvSpPr>
            <a:spLocks noChangeArrowheads="1"/>
          </p:cNvSpPr>
          <p:nvPr/>
        </p:nvSpPr>
        <p:spPr bwMode="auto">
          <a:xfrm>
            <a:off x="1673224" y="5497513"/>
            <a:ext cx="671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b="1" i="1" dirty="0">
              <a:ea typeface="Calibri" panose="020F0502020204030204" pitchFamily="34" charset="0"/>
            </a:endParaRPr>
          </a:p>
        </p:txBody>
      </p:sp>
      <p:graphicFrame>
        <p:nvGraphicFramePr>
          <p:cNvPr id="50" name="Схема 49"/>
          <p:cNvGraphicFramePr/>
          <p:nvPr>
            <p:extLst>
              <p:ext uri="{D42A27DB-BD31-4B8C-83A1-F6EECF244321}">
                <p14:modId xmlns:p14="http://schemas.microsoft.com/office/powerpoint/2010/main" val="157645191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51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2268538" y="182563"/>
            <a:ext cx="4535487" cy="1223962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Мета досвіду: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1913861"/>
              </p:ext>
            </p:extLst>
          </p:nvPr>
        </p:nvGraphicFramePr>
        <p:xfrm>
          <a:off x="863445" y="1230203"/>
          <a:ext cx="7200800" cy="5046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052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 smtClean="0">
                <a:solidFill>
                  <a:srgbClr val="0070C0"/>
                </a:solidFill>
                <a:latin typeface="Arial Black" pitchFamily="34" charset="0"/>
              </a:rPr>
              <a:t>Що таке </a:t>
            </a:r>
            <a:r>
              <a:rPr lang="uk-UA" sz="4000" b="1" dirty="0" err="1" smtClean="0">
                <a:solidFill>
                  <a:srgbClr val="0070C0"/>
                </a:solidFill>
                <a:latin typeface="Arial Black" pitchFamily="34" charset="0"/>
              </a:rPr>
              <a:t>комунікативність</a:t>
            </a:r>
            <a:r>
              <a:rPr lang="uk-UA" sz="4000" b="1" dirty="0" smtClean="0">
                <a:solidFill>
                  <a:srgbClr val="0070C0"/>
                </a:solidFill>
                <a:latin typeface="Arial Black" pitchFamily="34" charset="0"/>
              </a:rPr>
              <a:t>?</a:t>
            </a:r>
            <a:endParaRPr lang="uk-UA" sz="40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428736"/>
            <a:ext cx="3960440" cy="27363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Це - </a:t>
            </a: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uk-UA" b="1" dirty="0" smtClean="0">
                <a:solidFill>
                  <a:schemeClr val="tx1"/>
                </a:solidFill>
              </a:rPr>
              <a:t>вміння говорити і слухати, володіти навичками ораторського мистецтва, вміти переконувати аудиторію, надати їй естетичне задоволення від </a:t>
            </a:r>
            <a:r>
              <a:rPr lang="uk-UA" b="1" dirty="0" err="1" smtClean="0">
                <a:solidFill>
                  <a:schemeClr val="tx1"/>
                </a:solidFill>
              </a:rPr>
              <a:t>промови,організувати</a:t>
            </a:r>
            <a:r>
              <a:rPr lang="uk-UA" b="1" dirty="0" smtClean="0">
                <a:solidFill>
                  <a:schemeClr val="tx1"/>
                </a:solidFill>
              </a:rPr>
              <a:t> зворотній зв</a:t>
            </a:r>
            <a:r>
              <a:rPr lang="en-US" b="1" dirty="0" smtClean="0">
                <a:solidFill>
                  <a:schemeClr val="tx1"/>
                </a:solidFill>
              </a:rPr>
              <a:t>’</a:t>
            </a:r>
            <a:r>
              <a:rPr lang="uk-UA" b="1" dirty="0" err="1" smtClean="0">
                <a:solidFill>
                  <a:schemeClr val="tx1"/>
                </a:solidFill>
              </a:rPr>
              <a:t>язок</a:t>
            </a:r>
            <a:r>
              <a:rPr lang="uk-UA" b="1" dirty="0" smtClean="0">
                <a:solidFill>
                  <a:schemeClr val="tx1"/>
                </a:solidFill>
              </a:rPr>
              <a:t> із співрозмовником.</a:t>
            </a:r>
          </a:p>
          <a:p>
            <a:pPr algn="ctr"/>
            <a:endParaRPr lang="uk-UA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" y="4410013"/>
            <a:ext cx="3924944" cy="185624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Це – процес міжособистісного сприйняття і встановлення взаєморозуміння , знаходження спільної мови.</a:t>
            </a:r>
          </a:p>
          <a:p>
            <a:pPr algn="ctr"/>
            <a:endParaRPr lang="uk-UA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50579" y="2857472"/>
            <a:ext cx="3960440" cy="27363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П. Торренс -  “ це означає копати глибше, дивитися краще, виправляти помилки, розмовляти з кішкою, пірнати на глибину, проходити крізь стіни, запалювати сонце, вітати майбутнє".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65470"/>
            <a:ext cx="8229600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70C0"/>
                </a:solidFill>
                <a:latin typeface="Arial Black" pitchFamily="34" charset="0"/>
              </a:rPr>
              <a:t>Дитина на </a:t>
            </a:r>
            <a:r>
              <a:rPr lang="uk-UA" b="1" dirty="0" err="1" smtClean="0">
                <a:solidFill>
                  <a:srgbClr val="0070C0"/>
                </a:solidFill>
                <a:latin typeface="Arial Black" pitchFamily="34" charset="0"/>
              </a:rPr>
              <a:t>уроці</a:t>
            </a:r>
            <a:endParaRPr lang="uk-UA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44752" y="1853255"/>
            <a:ext cx="2592000" cy="1944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u="sng" dirty="0" smtClean="0">
                <a:solidFill>
                  <a:schemeClr val="tx1"/>
                </a:solidFill>
              </a:rPr>
              <a:t>Вчиться приймати рішення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90120" y="1267507"/>
            <a:ext cx="2592000" cy="19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uk-UA" dirty="0" smtClean="0"/>
          </a:p>
          <a:p>
            <a:pPr marL="57150" indent="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uk-UA" sz="1600" dirty="0" smtClean="0"/>
          </a:p>
          <a:p>
            <a:pPr algn="ctr">
              <a:defRPr/>
            </a:pPr>
            <a:r>
              <a:rPr lang="uk-UA" sz="1600" b="1" u="sng" dirty="0" smtClean="0">
                <a:solidFill>
                  <a:schemeClr val="tx1"/>
                </a:solidFill>
              </a:rPr>
              <a:t>Вчиться виражати свої думки</a:t>
            </a:r>
            <a:endParaRPr lang="uk-UA" sz="1600" b="1" dirty="0" smtClean="0">
              <a:solidFill>
                <a:schemeClr val="tx1"/>
              </a:solidFill>
            </a:endParaRPr>
          </a:p>
          <a:p>
            <a:pPr marL="57150" indent="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uk-UA" dirty="0" smtClean="0"/>
          </a:p>
          <a:p>
            <a:pPr algn="ctr"/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436096" y="1792616"/>
            <a:ext cx="2592288" cy="201600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u="sng" dirty="0" smtClean="0">
                <a:solidFill>
                  <a:schemeClr val="tx1"/>
                </a:solidFill>
              </a:rPr>
              <a:t>Шукає варіанти рішення проблеми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436096" y="3645024"/>
            <a:ext cx="2952328" cy="20880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u="sng" dirty="0" smtClean="0">
                <a:solidFill>
                  <a:schemeClr val="tx1"/>
                </a:solidFill>
              </a:rPr>
              <a:t>Вчиться красиво мислити</a:t>
            </a:r>
            <a:endParaRPr lang="uk-UA" b="1" u="sng" dirty="0" smtClean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491880" y="4581128"/>
            <a:ext cx="2592000" cy="19442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u="sng" dirty="0" smtClean="0">
                <a:solidFill>
                  <a:schemeClr val="tx1"/>
                </a:solidFill>
              </a:rPr>
              <a:t>Сама обирає шлях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644752" y="3439769"/>
            <a:ext cx="2592000" cy="19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u="sng" dirty="0" smtClean="0">
                <a:solidFill>
                  <a:schemeClr val="tx1"/>
                </a:solidFill>
              </a:rPr>
              <a:t>Досліджує проблему</a:t>
            </a:r>
            <a:endParaRPr lang="uk-U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25488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uk-UA" dirty="0">
              <a:solidFill>
                <a:srgbClr val="002060"/>
              </a:solidFill>
              <a:latin typeface="Segoe Script" pitchFamily="34" charset="0"/>
            </a:endParaRPr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gray">
          <a:xfrm>
            <a:off x="1276376" y="2220803"/>
            <a:ext cx="2139950" cy="973137"/>
          </a:xfrm>
          <a:prstGeom prst="ellipse">
            <a:avLst/>
          </a:prstGeom>
          <a:solidFill>
            <a:srgbClr val="FFCC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криниця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09508" y="1292225"/>
            <a:ext cx="8001000" cy="3537717"/>
            <a:chOff x="507" y="1059"/>
            <a:chExt cx="5040" cy="2226"/>
          </a:xfrm>
        </p:grpSpPr>
        <p:sp>
          <p:nvSpPr>
            <p:cNvPr id="7" name="AutoShape 4"/>
            <p:cNvSpPr>
              <a:spLocks noChangeAspect="1" noChangeArrowheads="1"/>
            </p:cNvSpPr>
            <p:nvPr/>
          </p:nvSpPr>
          <p:spPr bwMode="auto">
            <a:xfrm>
              <a:off x="1812" y="1617"/>
              <a:ext cx="2160" cy="1668"/>
            </a:xfrm>
            <a:prstGeom prst="triangle">
              <a:avLst>
                <a:gd name="adj" fmla="val 50000"/>
              </a:avLst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b="1" dirty="0" smtClean="0">
                  <a:solidFill>
                    <a:schemeClr val="accent1">
                      <a:lumMod val="50000"/>
                    </a:schemeClr>
                  </a:solidFill>
                  <a:latin typeface="Arial" charset="0"/>
                </a:rPr>
                <a:t>Словникові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b="1" dirty="0" smtClean="0">
                  <a:solidFill>
                    <a:schemeClr val="accent1">
                      <a:lumMod val="50000"/>
                    </a:schemeClr>
                  </a:solidFill>
                  <a:latin typeface="Arial" charset="0"/>
                  <a:cs typeface="+mn-cs"/>
                </a:rPr>
                <a:t>слова</a:t>
              </a:r>
              <a:endParaRPr lang="uk-UA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07" y="2425"/>
              <a:ext cx="1476" cy="5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uk-UA" alt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директор</a:t>
              </a:r>
              <a:endPara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2082" y="1059"/>
              <a:ext cx="1530" cy="558"/>
            </a:xfrm>
            <a:prstGeom prst="ellipse">
              <a:avLst/>
            </a:prstGeom>
            <a:solidFill>
              <a:srgbClr val="FFBE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uk-UA" alt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предмет</a:t>
              </a:r>
              <a:endPara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3972" y="2632"/>
              <a:ext cx="1575" cy="558"/>
            </a:xfrm>
            <a:prstGeom prst="ellipse">
              <a:avLst/>
            </a:prstGeom>
            <a:solidFill>
              <a:srgbClr val="D8EBB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uk-UA" alt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бібліотека</a:t>
              </a:r>
              <a:endPara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1" name="Oval 13"/>
          <p:cNvSpPr>
            <a:spLocks noChangeArrowheads="1"/>
          </p:cNvSpPr>
          <p:nvPr/>
        </p:nvSpPr>
        <p:spPr bwMode="gray">
          <a:xfrm>
            <a:off x="5608547" y="2179038"/>
            <a:ext cx="2309081" cy="1163427"/>
          </a:xfrm>
          <a:prstGeom prst="ellipse">
            <a:avLst/>
          </a:prstGeom>
          <a:solidFill>
            <a:srgbClr val="CC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дятел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15385" y="4975784"/>
            <a:ext cx="239797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веселка</a:t>
            </a:r>
            <a:endParaRPr lang="uk-UA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958814" y="4975784"/>
            <a:ext cx="2151382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дециметр</a:t>
            </a:r>
            <a:endParaRPr lang="uk-UA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83681" y="4873587"/>
            <a:ext cx="2026828" cy="10165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вдячний</a:t>
            </a:r>
          </a:p>
        </p:txBody>
      </p:sp>
    </p:spTree>
    <p:extLst>
      <p:ext uri="{BB962C8B-B14F-4D97-AF65-F5344CB8AC3E}">
        <p14:creationId xmlns:p14="http://schemas.microsoft.com/office/powerpoint/2010/main" val="14507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Шаблоны для презентаций &quot;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0825" y="301727"/>
            <a:ext cx="6102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4400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Впроваджую на уроках:</a:t>
            </a:r>
            <a:endParaRPr lang="en-US" altLang="ru-RU" sz="4400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4155" y="166693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ТЕХНОЛОГІЮ ШЕСТИ КАПЕЛЮХІВ МИСЛЕННЯ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ЕДВАРДА ДЕ БОНО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Google Shape;17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139" y="3195484"/>
            <a:ext cx="6032664" cy="3211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0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1781" y="0"/>
            <a:ext cx="72955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ХМАРА  СЛІВ – НОВИЙ ІНСТРУМЕНТ  ВЧИТЕЛЯ </a:t>
            </a:r>
            <a:b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НОВОЇ  УКРАЇНСЬКОЇ  ШКОЛИ</a:t>
            </a:r>
            <a:b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70" y="1494790"/>
            <a:ext cx="4127305" cy="44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1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Шаблоны для презентаций &quot;Осень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269875"/>
            <a:ext cx="6635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4400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Слово - грай</a:t>
            </a:r>
            <a:r>
              <a:rPr lang="uk-UA" altLang="ru-RU" sz="2800" dirty="0" smtClean="0">
                <a:solidFill>
                  <a:srgbClr val="002060"/>
                </a:solidFill>
              </a:rPr>
              <a:t> </a:t>
            </a:r>
            <a:endParaRPr lang="en-US" altLang="ru-RU" sz="2800" dirty="0">
              <a:solidFill>
                <a:srgbClr val="002060"/>
              </a:solidFill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gray">
          <a:xfrm>
            <a:off x="5603875" y="2979738"/>
            <a:ext cx="490538" cy="1954212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chemeClr val="tx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gray">
          <a:xfrm>
            <a:off x="3881438" y="2617788"/>
            <a:ext cx="1619250" cy="506412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tx2"/>
              </a:gs>
              <a:gs pos="100000">
                <a:schemeClr val="bg2">
                  <a:gamma/>
                  <a:tint val="63529"/>
                  <a:invGamma/>
                  <a:alpha val="1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uk-UA" sz="2000" b="1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3278188" y="2979738"/>
            <a:ext cx="492125" cy="1954212"/>
          </a:xfrm>
          <a:prstGeom prst="leftArrow">
            <a:avLst>
              <a:gd name="adj1" fmla="val 65583"/>
              <a:gd name="adj2" fmla="val 65181"/>
            </a:avLst>
          </a:prstGeom>
          <a:gradFill rotWithShape="1">
            <a:gsLst>
              <a:gs pos="0">
                <a:schemeClr val="tx2"/>
              </a:gs>
              <a:gs pos="100000">
                <a:schemeClr val="bg2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uk-UA" sz="2000" b="1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gray">
          <a:xfrm>
            <a:off x="3860800" y="4862513"/>
            <a:ext cx="1622425" cy="498475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chemeClr val="tx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gray">
          <a:xfrm>
            <a:off x="3208338" y="1565275"/>
            <a:ext cx="2816225" cy="919163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rgbClr val="765E5E"/>
              </a:gs>
              <a:gs pos="50000">
                <a:srgbClr val="FFCCCC"/>
              </a:gs>
              <a:gs pos="100000">
                <a:srgbClr val="765E5E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6336255" y="1781175"/>
            <a:ext cx="2458496" cy="1155700"/>
          </a:xfrm>
          <a:prstGeom prst="can">
            <a:avLst>
              <a:gd name="adj" fmla="val 25000"/>
            </a:avLst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Таємничі слова</a:t>
            </a:r>
            <a:endParaRPr lang="uk-UA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gray">
          <a:xfrm>
            <a:off x="6094413" y="3436938"/>
            <a:ext cx="2733675" cy="936625"/>
          </a:xfrm>
          <a:prstGeom prst="can">
            <a:avLst>
              <a:gd name="adj" fmla="val 25000"/>
            </a:avLst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Редактор </a:t>
            </a:r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gray">
          <a:xfrm>
            <a:off x="6524625" y="4660900"/>
            <a:ext cx="2303463" cy="129698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764776"/>
              </a:gs>
              <a:gs pos="50000">
                <a:srgbClr val="FF99FF"/>
              </a:gs>
              <a:gs pos="100000">
                <a:srgbClr val="76477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Нові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склади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gray">
          <a:xfrm>
            <a:off x="3140075" y="5237163"/>
            <a:ext cx="3101975" cy="1079500"/>
          </a:xfrm>
          <a:prstGeom prst="can">
            <a:avLst>
              <a:gd name="adj" fmla="val 32032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Два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однакових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склади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620713" y="5021263"/>
            <a:ext cx="2374900" cy="1296987"/>
          </a:xfrm>
          <a:prstGeom prst="can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Твої помічники</a:t>
            </a:r>
            <a:endParaRPr lang="uk-UA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547688" y="1493838"/>
            <a:ext cx="2016125" cy="3095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27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ru-RU" altLang="ru-RU">
              <a:latin typeface="Verdana" panose="020B060403050404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63588" y="1709738"/>
            <a:ext cx="15494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SzPct val="60000"/>
              <a:buFontTx/>
              <a:buChar char="•"/>
            </a:pPr>
            <a:endParaRPr lang="en-US" altLang="ru-RU" sz="1400" b="1" dirty="0">
              <a:solidFill>
                <a:srgbClr val="001D3A"/>
              </a:solidFill>
              <a:latin typeface="Arial" panose="020B0604020202020204" pitchFamily="34" charset="0"/>
            </a:endParaRPr>
          </a:p>
          <a:p>
            <a:pPr algn="ctr" eaLnBrk="0" hangingPunct="0"/>
            <a:endParaRPr lang="uk-UA" altLang="ru-RU" sz="2000" b="1" dirty="0" smtClean="0">
              <a:solidFill>
                <a:srgbClr val="001D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pPr algn="ctr" eaLnBrk="0" hangingPunct="0"/>
            <a:endParaRPr lang="uk-UA" altLang="ru-RU" sz="2000" b="1" dirty="0">
              <a:solidFill>
                <a:srgbClr val="001D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pPr algn="ctr" eaLnBrk="0" hangingPunct="0"/>
            <a:r>
              <a:rPr lang="uk-UA" altLang="ru-RU" sz="2000" b="1" dirty="0" smtClean="0">
                <a:solidFill>
                  <a:srgbClr val="001D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Слово у словах</a:t>
            </a:r>
            <a:endParaRPr lang="en-US" altLang="ru-RU" sz="2000" b="1" dirty="0">
              <a:solidFill>
                <a:srgbClr val="001D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gray">
          <a:xfrm>
            <a:off x="3355975" y="1857375"/>
            <a:ext cx="244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Слова поміж буквами</a:t>
            </a:r>
            <a:endParaRPr lang="uk-UA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4600030" y="3509963"/>
            <a:ext cx="2439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  <a:endParaRPr lang="en-US" altLang="ru-RU" sz="1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5810" y="270125"/>
            <a:ext cx="7251775" cy="156966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B0F0"/>
                </a:solidFill>
                <a:latin typeface="Bodoni MT Black" panose="02070A03080606020203" pitchFamily="18" charset="0"/>
              </a:rPr>
              <a:t>DAILY </a:t>
            </a:r>
            <a:r>
              <a:rPr lang="en-US" sz="4800" b="1" i="1" dirty="0" smtClean="0">
                <a:solidFill>
                  <a:srgbClr val="00B0F0"/>
                </a:solidFill>
                <a:latin typeface="Bodoni MT Black" panose="02070A03080606020203" pitchFamily="18" charset="0"/>
              </a:rPr>
              <a:t>5</a:t>
            </a:r>
            <a:r>
              <a:rPr lang="uk-UA" sz="4800" b="1" i="1" dirty="0" smtClean="0">
                <a:solidFill>
                  <a:srgbClr val="00B0F0"/>
                </a:solidFill>
                <a:latin typeface="Bodoni MT Black" panose="02070A03080606020203" pitchFamily="18" charset="0"/>
              </a:rPr>
              <a:t> або </a:t>
            </a:r>
            <a:r>
              <a:rPr lang="uk-UA" sz="4800" b="1" i="1" dirty="0" smtClean="0">
                <a:solidFill>
                  <a:srgbClr val="002060"/>
                </a:solidFill>
                <a:latin typeface="Bodoni MT Black" panose="02070A03080606020203" pitchFamily="18" charset="0"/>
              </a:rPr>
              <a:t>ЩОДЕННІ П</a:t>
            </a:r>
            <a:r>
              <a:rPr lang="en-US" sz="4800" b="1" i="1" dirty="0" smtClean="0">
                <a:solidFill>
                  <a:srgbClr val="002060"/>
                </a:solidFill>
                <a:latin typeface="Bodoni MT Black" panose="02070A03080606020203" pitchFamily="18" charset="0"/>
              </a:rPr>
              <a:t>’</a:t>
            </a:r>
            <a:r>
              <a:rPr lang="uk-UA" sz="4800" b="1" i="1" dirty="0" smtClean="0">
                <a:solidFill>
                  <a:srgbClr val="002060"/>
                </a:solidFill>
                <a:latin typeface="Bodoni MT Black" panose="02070A03080606020203" pitchFamily="18" charset="0"/>
              </a:rPr>
              <a:t>ЯТЬ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Admin\Desktop\5-5-6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5" y="2021198"/>
            <a:ext cx="7452850" cy="43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Oksana\Desktop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8" y="592759"/>
            <a:ext cx="6980903" cy="232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 rot="490510">
            <a:off x="723581" y="2071779"/>
            <a:ext cx="4781157" cy="3647482"/>
          </a:xfrm>
          <a:prstGeom prst="star5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Щодня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20 хвилин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 rot="548619">
            <a:off x="6411826" y="1985937"/>
            <a:ext cx="2248372" cy="10353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Математика</a:t>
            </a:r>
          </a:p>
          <a:p>
            <a:pPr algn="ctr" rtl="0">
              <a:buNone/>
            </a:pPr>
            <a:r>
              <a:rPr lang="ru-RU" sz="3600" kern="10" spc="0" dirty="0" err="1" smtClean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самостійно</a:t>
            </a:r>
            <a:endParaRPr lang="ru-RU" sz="3600" kern="10" spc="0" dirty="0">
              <a:ln w="25400">
                <a:solidFill>
                  <a:srgbClr val="0F243E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 rot="548619">
            <a:off x="6295954" y="3361992"/>
            <a:ext cx="2204709" cy="10275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8351381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Математика</a:t>
            </a:r>
          </a:p>
          <a:p>
            <a:pPr algn="ctr" rtl="0">
              <a:buNone/>
            </a:pPr>
            <a:r>
              <a:rPr lang="uk-UA" sz="3600" kern="10" dirty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8351381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</a:t>
            </a:r>
            <a:r>
              <a:rPr lang="uk-UA" sz="3600" kern="10" dirty="0" smtClean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8351381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другом </a:t>
            </a:r>
            <a:endParaRPr lang="ru-RU" sz="3600" kern="10" spc="0" dirty="0">
              <a:ln w="25400">
                <a:solidFill>
                  <a:srgbClr val="0F243E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8351381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 rot="548619">
            <a:off x="5624387" y="4747639"/>
            <a:ext cx="2269903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Математика</a:t>
            </a:r>
          </a:p>
          <a:p>
            <a:pPr algn="ctr" rtl="0">
              <a:buNone/>
            </a:pPr>
            <a:r>
              <a:rPr lang="ru-RU" sz="3600" kern="10" spc="0" dirty="0" err="1" smtClean="0">
                <a:ln w="25400">
                  <a:solidFill>
                    <a:srgbClr val="0F243E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письмово</a:t>
            </a:r>
            <a:endParaRPr lang="ru-RU" sz="3600" kern="10" spc="0" dirty="0">
              <a:ln w="25400">
                <a:solidFill>
                  <a:srgbClr val="0F243E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291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88" y="1818360"/>
            <a:ext cx="4633382" cy="34750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8" y="837042"/>
            <a:ext cx="3456096" cy="461091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25489" y="2638935"/>
            <a:ext cx="3567002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2000" b="1" cap="all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Gabriola" panose="04040605051002020D02" pitchFamily="82" charset="0"/>
              </a:rPr>
              <a:t>Школа, школа – наша берегиня,</a:t>
            </a:r>
          </a:p>
          <a:p>
            <a:pPr algn="ctr"/>
            <a:r>
              <a:rPr lang="uk-UA" sz="2000" b="1" cap="all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Gabriola" panose="04040605051002020D02" pitchFamily="82" charset="0"/>
              </a:rPr>
              <a:t>Найрідніша стежка до мети,</a:t>
            </a:r>
          </a:p>
          <a:p>
            <a:pPr algn="ctr"/>
            <a:r>
              <a:rPr lang="uk-UA" sz="2000" b="1" cap="all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Gabriola" panose="04040605051002020D02" pitchFamily="82" charset="0"/>
              </a:rPr>
              <a:t>Там, де світ широкий,</a:t>
            </a:r>
          </a:p>
          <a:p>
            <a:pPr algn="ctr"/>
            <a:r>
              <a:rPr lang="uk-UA" sz="2000" b="1" cap="all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Gabriola" panose="04040605051002020D02" pitchFamily="82" charset="0"/>
              </a:rPr>
              <a:t>Там де небо синє,</a:t>
            </a:r>
          </a:p>
          <a:p>
            <a:pPr algn="ctr"/>
            <a:r>
              <a:rPr lang="uk-UA" sz="2000" b="1" cap="all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Gabriola" panose="04040605051002020D02" pitchFamily="82" charset="0"/>
              </a:rPr>
              <a:t>Час веселим дзвоником летить</a:t>
            </a:r>
            <a:endParaRPr lang="uk-UA" sz="2000" b="1" cap="all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5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7535" y="297670"/>
            <a:ext cx="61009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Серед прийомів розвитку критичного мислення в моїй практиці найбільш поширеними є складання </a:t>
            </a:r>
            <a:r>
              <a:rPr lang="uk-UA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сенканів</a:t>
            </a:r>
            <a:r>
              <a:rPr lang="uk-UA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, «мозковий штурм», «Кубик </a:t>
            </a:r>
            <a:r>
              <a:rPr lang="uk-UA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Блума</a:t>
            </a:r>
            <a:r>
              <a:rPr lang="uk-UA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», читання з позначками, «асоціативний кущ», кільця Венна, «Мозаїка», групові форми роботи – Джиг – </a:t>
            </a:r>
            <a:r>
              <a:rPr lang="uk-UA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Соу</a:t>
            </a:r>
            <a:r>
              <a:rPr lang="uk-UA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. 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Це сприяє підвищенню ефективності засвоєння словникових слів.</a:t>
            </a:r>
            <a:r>
              <a:rPr lang="uk-UA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Open Sans"/>
              </a:rPr>
              <a:t>          </a:t>
            </a:r>
            <a:endParaRPr lang="ru-RU" sz="3200" b="1" dirty="0">
              <a:solidFill>
                <a:srgbClr val="002060"/>
              </a:solidFill>
              <a:effectLst/>
              <a:latin typeface="Open Sans"/>
              <a:ea typeface="Times New Roman" panose="02020603050405020304" pitchFamily="18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876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Ігровий кубик Блума &quot;Моя родина&quot; 31 тиждень НУ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2677"/>
            <a:ext cx="6858000" cy="639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8659" y="1022554"/>
            <a:ext cx="368043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4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Кубик </a:t>
            </a:r>
          </a:p>
          <a:p>
            <a:pPr algn="ctr"/>
            <a:r>
              <a:rPr lang="uk-UA" altLang="ru-RU" sz="44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Блума</a:t>
            </a:r>
            <a:endParaRPr lang="en-US" altLang="ru-RU" sz="4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РОЗВИТОК КРИТИЧНОГО МИСЛЕННЯ УЧНІВ 4 КЛАСУ НА УРОКАХ УКРАЇНСЬКОЇ МОВИ В  УМОВАХ КОМПЕТЕНТНІСНОЇ ОСВІ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3" y="2031590"/>
            <a:ext cx="7198954" cy="42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0825" y="855406"/>
            <a:ext cx="6102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4400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Коло Вена</a:t>
            </a:r>
            <a:endParaRPr lang="en-US" altLang="ru-RU" sz="4400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99715" y="629264"/>
            <a:ext cx="6102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36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Педагогічні прийоми, які використовую на уроках</a:t>
            </a:r>
            <a:endParaRPr lang="en-US" altLang="ru-RU" sz="36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964189807"/>
              </p:ext>
            </p:extLst>
          </p:nvPr>
        </p:nvGraphicFramePr>
        <p:xfrm>
          <a:off x="906975" y="2034465"/>
          <a:ext cx="5943600" cy="239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02" y="4345343"/>
            <a:ext cx="51339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4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3616" y="29034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4000" b="1" dirty="0" smtClean="0">
                <a:solidFill>
                  <a:srgbClr val="990000"/>
                </a:solidFill>
                <a:latin typeface="Bookman Old Style" pitchFamily="18" charset="0"/>
              </a:rPr>
              <a:t>Творчі вправи та завдання</a:t>
            </a:r>
            <a:endParaRPr lang="ru-RU" sz="4000" b="1" dirty="0">
              <a:solidFill>
                <a:srgbClr val="990000"/>
              </a:solidFill>
              <a:latin typeface="Bookman Old Style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92832" y="1132681"/>
            <a:ext cx="5724525" cy="45926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mtClean="0"/>
              <a:t>	</a:t>
            </a:r>
            <a:r>
              <a:rPr lang="uk-UA" b="1" smtClean="0">
                <a:solidFill>
                  <a:srgbClr val="663300"/>
                </a:solidFill>
              </a:rPr>
              <a:t>	</a:t>
            </a:r>
            <a:r>
              <a:rPr lang="uk-UA" b="1" i="1" smtClean="0">
                <a:solidFill>
                  <a:srgbClr val="663300"/>
                </a:solidFill>
              </a:rPr>
              <a:t>Застосування творчих вправ та завдань на уроках дає  поштовх до розвитку учня, що передбачає поступове зростання його організаційної й розумової самостійності, стимулювання уяви, інтересу до книг, творів мистецтва, природи, тобто розвиток особистості в цілому.</a:t>
            </a:r>
            <a:r>
              <a:rPr lang="uk-UA" sz="3300" b="1" i="1" smtClean="0">
                <a:solidFill>
                  <a:srgbClr val="663300"/>
                </a:solidFill>
              </a:rPr>
              <a:t>		</a:t>
            </a:r>
            <a:endParaRPr lang="ru-RU" sz="3300" b="1" i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35569" y="0"/>
            <a:ext cx="4637584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 smtClean="0">
                <a:latin typeface="Monotype Corsiva" panose="03010101010201010101" pitchFamily="66" charset="0"/>
              </a:rPr>
              <a:t>Творчий пошук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8153" y="680073"/>
            <a:ext cx="6361471" cy="5301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</a:rPr>
              <a:t>У своїй роботі використовую такі активні форми роботи: </a:t>
            </a:r>
          </a:p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</a:rPr>
              <a:t> інтегровані (міжпредметні) </a:t>
            </a:r>
            <a:r>
              <a:rPr lang="uk-UA" sz="2000" dirty="0" err="1" smtClean="0">
                <a:solidFill>
                  <a:srgbClr val="C00000"/>
                </a:solidFill>
              </a:rPr>
              <a:t>уроки</a:t>
            </a:r>
            <a:r>
              <a:rPr lang="uk-UA" sz="2000" dirty="0" smtClean="0">
                <a:solidFill>
                  <a:srgbClr val="C00000"/>
                </a:solidFill>
              </a:rPr>
              <a:t>; </a:t>
            </a:r>
          </a:p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</a:rPr>
              <a:t>уроки</a:t>
            </a:r>
            <a:r>
              <a:rPr lang="uk-UA" sz="2000" dirty="0" smtClean="0">
                <a:solidFill>
                  <a:srgbClr val="C00000"/>
                </a:solidFill>
              </a:rPr>
              <a:t>-дискусії (урок-діалог, урок-диспут, урок запитань і відповідей, урок-практикум, урок - прес-конференція</a:t>
            </a:r>
          </a:p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</a:rPr>
              <a:t>уроки</a:t>
            </a:r>
            <a:r>
              <a:rPr lang="uk-UA" sz="2000" dirty="0" smtClean="0">
                <a:solidFill>
                  <a:srgbClr val="C00000"/>
                </a:solidFill>
              </a:rPr>
              <a:t>-дослідження (урок-знайомство, урок - панорама ідей, урок-пошук, урок-самопізнання, урок "Слідство ведуть </a:t>
            </a:r>
            <a:r>
              <a:rPr lang="uk-UA" sz="2000" dirty="0" err="1" smtClean="0">
                <a:solidFill>
                  <a:srgbClr val="C00000"/>
                </a:solidFill>
              </a:rPr>
              <a:t>знатоки</a:t>
            </a:r>
            <a:r>
              <a:rPr lang="uk-UA" sz="2000" dirty="0" smtClean="0">
                <a:solidFill>
                  <a:srgbClr val="C00000"/>
                </a:solidFill>
              </a:rPr>
              <a:t>", урок "Що? Де? Коли?"); </a:t>
            </a:r>
          </a:p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</a:rPr>
              <a:t>уроки</a:t>
            </a:r>
            <a:r>
              <a:rPr lang="uk-UA" sz="2000" dirty="0" smtClean="0">
                <a:solidFill>
                  <a:srgbClr val="C00000"/>
                </a:solidFill>
              </a:rPr>
              <a:t>-звіти (урок-аукціон, урок-інтерв’ю, , урок-ерудит,   урок-концерт, урок - огляд знань, урок-презентація, урок-ярмарок); </a:t>
            </a:r>
          </a:p>
          <a:p>
            <a:pPr>
              <a:lnSpc>
                <a:spcPct val="80000"/>
              </a:lnSpc>
            </a:pPr>
            <a:r>
              <a:rPr lang="uk-UA" sz="2000" dirty="0" err="1" smtClean="0">
                <a:solidFill>
                  <a:srgbClr val="C00000"/>
                </a:solidFill>
              </a:rPr>
              <a:t>уроки</a:t>
            </a:r>
            <a:r>
              <a:rPr lang="uk-UA" sz="2000" dirty="0" smtClean="0">
                <a:solidFill>
                  <a:srgbClr val="C00000"/>
                </a:solidFill>
              </a:rPr>
              <a:t>-змагання (урок - </a:t>
            </a:r>
            <a:r>
              <a:rPr lang="uk-UA" sz="2000" dirty="0" err="1" smtClean="0">
                <a:solidFill>
                  <a:srgbClr val="C00000"/>
                </a:solidFill>
              </a:rPr>
              <a:t>брейнг</a:t>
            </a:r>
            <a:r>
              <a:rPr lang="uk-UA" sz="2000" dirty="0" smtClean="0">
                <a:solidFill>
                  <a:srgbClr val="C00000"/>
                </a:solidFill>
              </a:rPr>
              <a:t>-ринг, урок-вікторина, урок-КВД - конкурс винахідливих та допитливих, урок-КВК - конкурс веселих та кмітливих, урок-конкурс, урок - мозкова атака, урок-турнір); </a:t>
            </a:r>
          </a:p>
          <a:p>
            <a:pPr>
              <a:lnSpc>
                <a:spcPct val="80000"/>
              </a:lnSpc>
            </a:pPr>
            <a:r>
              <a:rPr lang="uk-UA" sz="2000" dirty="0" err="1" smtClean="0">
                <a:solidFill>
                  <a:srgbClr val="C00000"/>
                </a:solidFill>
              </a:rPr>
              <a:t>уроки</a:t>
            </a:r>
            <a:r>
              <a:rPr lang="uk-UA" sz="2000" dirty="0" smtClean="0">
                <a:solidFill>
                  <a:srgbClr val="C00000"/>
                </a:solidFill>
              </a:rPr>
              <a:t>-мандрівки (урок-екскурс, урок-екскурсія, урок-марафон, урок-подорож); 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головок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333375"/>
            <a:ext cx="7086600" cy="1079500"/>
          </a:xfrm>
          <a:prstGeom prst="rect">
            <a:avLst/>
          </a:prstGeom>
          <a:noFill/>
          <a:ln/>
        </p:spPr>
      </p:pic>
      <p:sp>
        <p:nvSpPr>
          <p:cNvPr id="4" name="Вертикальный свиток 3">
            <a:hlinkClick r:id="rId4"/>
          </p:cNvPr>
          <p:cNvSpPr>
            <a:spLocks noChangeArrowheads="1"/>
          </p:cNvSpPr>
          <p:nvPr/>
        </p:nvSpPr>
        <p:spPr bwMode="auto">
          <a:xfrm>
            <a:off x="1187450" y="1412875"/>
            <a:ext cx="2216150" cy="1072141"/>
          </a:xfrm>
          <a:prstGeom prst="verticalScroll">
            <a:avLst>
              <a:gd name="adj" fmla="val 12500"/>
            </a:avLst>
          </a:prstGeom>
          <a:solidFill>
            <a:srgbClr val="33CCFF"/>
          </a:solidFill>
          <a:ln w="9525" algn="ctr">
            <a:solidFill>
              <a:srgbClr val="014E95"/>
            </a:solidFill>
            <a:round/>
            <a:headEnd/>
            <a:tailEnd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  <p:txBody>
          <a:bodyPr anchor="ctr"/>
          <a:lstStyle/>
          <a:p>
            <a:pPr algn="ctr"/>
            <a:r>
              <a:rPr lang="uk-UA" sz="2000" b="1" i="1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Доповіді</a:t>
            </a:r>
            <a:endParaRPr lang="ru-RU" b="1" u="sng" dirty="0">
              <a:solidFill>
                <a:srgbClr val="FFFF66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958" y="1412875"/>
            <a:ext cx="2552700" cy="137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99448" y="2799556"/>
            <a:ext cx="5413860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rgbClr val="C00000"/>
                </a:solidFill>
                <a:latin typeface="Bookman Old Style" pitchFamily="18" charset="0"/>
              </a:rPr>
              <a:t>Протягом навчального року проводжу  виховні години. 	</a:t>
            </a:r>
          </a:p>
          <a:p>
            <a:r>
              <a:rPr lang="uk-UA" sz="2000" b="1" dirty="0" smtClean="0">
                <a:solidFill>
                  <a:srgbClr val="C00000"/>
                </a:solidFill>
                <a:latin typeface="Bookman Old Style" pitchFamily="18" charset="0"/>
              </a:rPr>
              <a:t> Участь у семінарах, методичних об'єднаннях дає можливість не лише познайомитися з роботою своїх колег, підвищити свій досвід, а й поділитися власними доробками з іншими.</a:t>
            </a:r>
            <a:r>
              <a:rPr lang="uk-UA" sz="20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7862"/>
            <a:ext cx="9105900" cy="68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7987" y="339504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/>
              <a:t>Основні напрямки виховної роботи</a:t>
            </a:r>
            <a:endParaRPr lang="uk-UA" sz="3600" dirty="0"/>
          </a:p>
        </p:txBody>
      </p:sp>
      <p:sp>
        <p:nvSpPr>
          <p:cNvPr id="5" name="8-кутна зірка 3"/>
          <p:cNvSpPr/>
          <p:nvPr/>
        </p:nvSpPr>
        <p:spPr>
          <a:xfrm>
            <a:off x="179512" y="980728"/>
            <a:ext cx="4026728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Взаєморозуміння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6" name="8-кутна зірка 4"/>
          <p:cNvSpPr/>
          <p:nvPr/>
        </p:nvSpPr>
        <p:spPr>
          <a:xfrm>
            <a:off x="5220072" y="980728"/>
            <a:ext cx="3672408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Творчий підхід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7" name="8-кутна зірка 5"/>
          <p:cNvSpPr/>
          <p:nvPr/>
        </p:nvSpPr>
        <p:spPr>
          <a:xfrm>
            <a:off x="5471592" y="2564904"/>
            <a:ext cx="3672408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Формування учнівського колективу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8" name="8-кутна зірка 6"/>
          <p:cNvSpPr/>
          <p:nvPr/>
        </p:nvSpPr>
        <p:spPr>
          <a:xfrm>
            <a:off x="2699792" y="3861048"/>
            <a:ext cx="3830100" cy="936104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Толерантність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9" name="8-кутна зірка 7"/>
          <p:cNvSpPr/>
          <p:nvPr/>
        </p:nvSpPr>
        <p:spPr>
          <a:xfrm>
            <a:off x="72008" y="2420888"/>
            <a:ext cx="3142670" cy="1293864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Співпраця вчитель-батьки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653136"/>
            <a:ext cx="8424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 smtClean="0"/>
              <a:t>Виховна робота з класом має не менше значення, ніж навчальна діяльність. Діти з великим задоволенням беруть  участь у позакласних виховних заходах, проявляючи зацікавленість та активність при цьому.</a:t>
            </a:r>
            <a:endParaRPr lang="uk-UA" sz="2600" b="1" i="1" dirty="0"/>
          </a:p>
        </p:txBody>
      </p:sp>
    </p:spTree>
    <p:extLst>
      <p:ext uri="{BB962C8B-B14F-4D97-AF65-F5344CB8AC3E}">
        <p14:creationId xmlns:p14="http://schemas.microsoft.com/office/powerpoint/2010/main" val="22008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06131" y="333631"/>
            <a:ext cx="692682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/>
              <a:t>Робота з батьками</a:t>
            </a:r>
            <a:endParaRPr lang="uk-UA" b="1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323528" y="1397000"/>
          <a:ext cx="849694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a86c1599e3a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8541" y="71709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Плани на майбутнє</a:t>
            </a:r>
            <a:endParaRPr lang="uk-UA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646471" y="1396579"/>
            <a:ext cx="8229600" cy="5017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000" b="1" dirty="0" smtClean="0"/>
              <a:t>Сприяти участі здобувачів освіти у шкільних конкурсах, </a:t>
            </a:r>
            <a:r>
              <a:rPr lang="uk-UA" sz="3000" b="1" dirty="0" err="1" smtClean="0"/>
              <a:t>олімпіадах,вікторинах</a:t>
            </a:r>
            <a:r>
              <a:rPr lang="uk-UA" sz="3000" b="1" dirty="0" smtClean="0"/>
              <a:t>;</a:t>
            </a:r>
          </a:p>
          <a:p>
            <a:r>
              <a:rPr lang="uk-UA" sz="3000" b="1" dirty="0" smtClean="0"/>
              <a:t>Надсилати методичні розробки, </a:t>
            </a:r>
            <a:r>
              <a:rPr lang="uk-UA" sz="3000" b="1" dirty="0" err="1" smtClean="0"/>
              <a:t>уроки</a:t>
            </a:r>
            <a:r>
              <a:rPr lang="uk-UA" sz="3000" b="1" dirty="0" smtClean="0"/>
              <a:t>, виховні заходи;</a:t>
            </a:r>
          </a:p>
          <a:p>
            <a:r>
              <a:rPr lang="uk-UA" sz="3000" b="1" dirty="0" smtClean="0"/>
              <a:t>З метою підвищення педагогічної майстерності займатися самоосвітою;</a:t>
            </a:r>
          </a:p>
          <a:p>
            <a:r>
              <a:rPr lang="uk-UA" sz="3000" b="1" dirty="0" smtClean="0"/>
              <a:t>Поповнювати персональний блог матеріали уроків, шкільних та позашкільних заходів;</a:t>
            </a:r>
          </a:p>
          <a:p>
            <a:r>
              <a:rPr lang="uk-UA" sz="3000" b="1" dirty="0" smtClean="0">
                <a:solidFill>
                  <a:schemeClr val="bg1"/>
                </a:solidFill>
              </a:rPr>
              <a:t>Брати участь в професійних конкурсах;</a:t>
            </a:r>
          </a:p>
          <a:p>
            <a:r>
              <a:rPr lang="uk-UA" sz="3000" b="1" dirty="0" smtClean="0">
                <a:solidFill>
                  <a:schemeClr val="bg1"/>
                </a:solidFill>
              </a:rPr>
              <a:t>Підвищувати професійну категорію.</a:t>
            </a:r>
            <a:endParaRPr lang="uk-UA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5" y="187133"/>
            <a:ext cx="4739272" cy="47293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14311" y="1430364"/>
            <a:ext cx="307648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ВОЛОШИН </a:t>
            </a:r>
            <a:endParaRPr lang="uk-UA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algn="ct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НІНА </a:t>
            </a:r>
          </a:p>
          <a:p>
            <a:pPr algn="ct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ВАСИЛІВНА</a:t>
            </a:r>
            <a:endParaRPr lang="uk-UA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300" y="4948900"/>
            <a:ext cx="48654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вчитель початкових класів</a:t>
            </a:r>
          </a:p>
          <a:p>
            <a:pPr algn="ctr"/>
            <a:r>
              <a:rPr lang="uk-UA" sz="32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Глиницького</a:t>
            </a:r>
            <a:r>
              <a:rPr lang="uk-UA" sz="3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ЗЗСО І – ІІІ ступенів</a:t>
            </a:r>
            <a:endParaRPr lang="uk-UA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48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2f6e94aa84aff99116fac19fc63cd7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0"/>
            <a:ext cx="9080499" cy="843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20021">
            <a:off x="1412492" y="1832871"/>
            <a:ext cx="7138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ФОТОГРАФІЇ</a:t>
            </a:r>
            <a:r>
              <a:rPr lang="uk-UA" sz="5400" b="1" cap="none" spc="50" baseline="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5400" b="1" i="1" cap="none" spc="50" baseline="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КЛАСУ</a:t>
            </a:r>
            <a:endParaRPr lang="uk-UA" sz="5400" b="1" i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4" name="Picture 6" descr="C:\Users\admin\Desktop\Фото учнів\зображення_viber_2023-12-27_14-46-06-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1" y="3568784"/>
            <a:ext cx="4480926" cy="30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Фото учнів\зображення_viber_2023-12-27_14-46-07-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41" y="3568783"/>
            <a:ext cx="3960129" cy="30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Фото учнів\зображення_viber_2023-12-27_14-46-10-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05" y="215152"/>
            <a:ext cx="3771473" cy="28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Фото учнів\зображення_viber_2023-12-27_14-46-10-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" y="3424932"/>
            <a:ext cx="4895929" cy="28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Фото учнів\зображення_viber_2023-12-27_14-46-10-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05" y="3424932"/>
            <a:ext cx="3771473" cy="26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 учнів\зображення_viber_2023-12-27_14-46-07-4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" y="215152"/>
            <a:ext cx="4794650" cy="28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учнів\зображення_viber_2023-12-27_14-46-11-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" y="286169"/>
            <a:ext cx="3958814" cy="317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Фото учнів\зображення_viber_2023-12-27_14-46-11-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30" y="286169"/>
            <a:ext cx="4006501" cy="317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Фото учнів\зображення_viber_2023-12-27_14-46-12-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62" y="3516635"/>
            <a:ext cx="4148254" cy="31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2974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95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Фото учнів\415045172_2333833003478101_697231047989735947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4094"/>
            <a:ext cx="3356385" cy="50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Фото учнів\416295770_1135379261205925_406125681315617295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78" y="484094"/>
            <a:ext cx="2755927" cy="509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22" y="484095"/>
            <a:ext cx="2827203" cy="50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320670">
            <a:off x="3422013" y="374741"/>
            <a:ext cx="56669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abriola" panose="04040605051002020D02" pitchFamily="82" charset="0"/>
              </a:rPr>
              <a:t>Виховні</a:t>
            </a:r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abriola" panose="04040605051002020D02" pitchFamily="82" charset="0"/>
              </a:rPr>
              <a:t> заходи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0" y="2603351"/>
            <a:ext cx="4467391" cy="37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09" y="2656475"/>
            <a:ext cx="3962399" cy="368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20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1160463"/>
            <a:ext cx="605948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398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8" y="430305"/>
            <a:ext cx="8414874" cy="540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1" y="494852"/>
            <a:ext cx="3743663" cy="305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05" y="2560320"/>
            <a:ext cx="2979028" cy="393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9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27" y="0"/>
            <a:ext cx="3698046" cy="491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1" y="3532541"/>
            <a:ext cx="5519870" cy="310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2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4" y="333486"/>
            <a:ext cx="4912575" cy="42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45" y="333486"/>
            <a:ext cx="3195022" cy="42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5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7293" y="731838"/>
            <a:ext cx="4632213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31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2" y="408790"/>
            <a:ext cx="4903097" cy="27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4" y="3313355"/>
            <a:ext cx="5004695" cy="281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65" y="408791"/>
            <a:ext cx="3443643" cy="27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65" y="3313355"/>
            <a:ext cx="344364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8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12" y="299197"/>
            <a:ext cx="5921488" cy="33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2" y="3630033"/>
            <a:ext cx="5593978" cy="31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3" y="290457"/>
            <a:ext cx="4303058" cy="24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67" y="290457"/>
            <a:ext cx="4303057" cy="24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4" y="3291838"/>
            <a:ext cx="4245718" cy="24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53" y="3291838"/>
            <a:ext cx="4195483" cy="235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1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6" y="570155"/>
            <a:ext cx="8608511" cy="531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9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Виховні заходи\зображення_viber_2023-12-27_15-26-50-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4" y="279699"/>
            <a:ext cx="8701739" cy="54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0" y="365759"/>
            <a:ext cx="5914499" cy="280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72" y="3266936"/>
            <a:ext cx="7102437" cy="336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0"/>
            <a:ext cx="5718288" cy="32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C:\Users\admin\Desktop\Виховні заходи\зображення_viber_2023-12-27_15-26-50-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77" y="3331067"/>
            <a:ext cx="5533803" cy="311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8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Виховні заходи\зображення_viber_2023-12-27_15-26-50-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" y="122664"/>
            <a:ext cx="8966473" cy="60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21" y="258181"/>
            <a:ext cx="5447824" cy="24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8" y="2809836"/>
            <a:ext cx="2398956" cy="37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52" y="2809837"/>
            <a:ext cx="4920357" cy="372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Виховні заходи\зображення_viber_2023-12-27_15-26-51-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0" y="419547"/>
            <a:ext cx="2777558" cy="58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92" y="419548"/>
            <a:ext cx="3223708" cy="564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92" y="419547"/>
            <a:ext cx="3048000" cy="332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28" y="3840480"/>
            <a:ext cx="2926464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81200" y="480149"/>
            <a:ext cx="5181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Візитна картка</a:t>
            </a:r>
            <a:endParaRPr lang="ru-RU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49369" y="1319230"/>
            <a:ext cx="685800" cy="482600"/>
            <a:chOff x="2078" y="190"/>
            <a:chExt cx="1615" cy="4630"/>
          </a:xfrm>
        </p:grpSpPr>
        <p:sp>
          <p:nvSpPr>
            <p:cNvPr id="5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6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7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9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52"/>
          <p:cNvSpPr>
            <a:spLocks noChangeArrowheads="1"/>
          </p:cNvSpPr>
          <p:nvPr/>
        </p:nvSpPr>
        <p:spPr bwMode="gray">
          <a:xfrm>
            <a:off x="1681502" y="1310050"/>
            <a:ext cx="4114800" cy="5334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Дата народження</a:t>
            </a:r>
            <a:r>
              <a:rPr lang="uk-UA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07.02.1966</a:t>
            </a:r>
            <a:r>
              <a:rPr lang="en-US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endParaRPr lang="en-US" b="1" i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1041982" y="2091479"/>
            <a:ext cx="685800" cy="482600"/>
            <a:chOff x="2078" y="190"/>
            <a:chExt cx="1615" cy="4630"/>
          </a:xfrm>
        </p:grpSpPr>
        <p:sp>
          <p:nvSpPr>
            <p:cNvPr id="13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4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5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7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20" name="AutoShape 52"/>
          <p:cNvSpPr>
            <a:spLocks noChangeArrowheads="1"/>
          </p:cNvSpPr>
          <p:nvPr/>
        </p:nvSpPr>
        <p:spPr bwMode="gray">
          <a:xfrm>
            <a:off x="1735169" y="2033050"/>
            <a:ext cx="5791200" cy="6096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Освіта</a:t>
            </a:r>
            <a:r>
              <a:rPr lang="uk-UA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uk-UA" i="1" dirty="0">
                <a:latin typeface="Times New Roman" pitchFamily="18" charset="0"/>
              </a:rPr>
              <a:t> </a:t>
            </a:r>
            <a:r>
              <a:rPr lang="uk-UA" sz="1600" b="1" i="1" dirty="0">
                <a:latin typeface="Times New Roman" pitchFamily="18" charset="0"/>
              </a:rPr>
              <a:t>вища</a:t>
            </a:r>
            <a:r>
              <a:rPr lang="uk-UA" sz="1600" b="1" i="1" dirty="0" smtClean="0">
                <a:latin typeface="Times New Roman" pitchFamily="18" charset="0"/>
              </a:rPr>
              <a:t>, закінчила: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sz="1600" b="1" i="1" dirty="0" smtClean="0">
                <a:latin typeface="Times New Roman" pitchFamily="18" charset="0"/>
              </a:rPr>
              <a:t>Дрогобицький </a:t>
            </a:r>
            <a:r>
              <a:rPr lang="uk-UA" sz="1600" b="1" i="1" dirty="0" err="1" smtClean="0">
                <a:latin typeface="Times New Roman" pitchFamily="18" charset="0"/>
              </a:rPr>
              <a:t>педогогічний</a:t>
            </a:r>
            <a:r>
              <a:rPr lang="uk-UA" sz="1600" b="1" i="1" dirty="0" smtClean="0">
                <a:latin typeface="Times New Roman" pitchFamily="18" charset="0"/>
              </a:rPr>
              <a:t> університет ім. </a:t>
            </a:r>
            <a:r>
              <a:rPr lang="uk-UA" sz="1600" b="1" i="1" dirty="0" err="1" smtClean="0">
                <a:latin typeface="Times New Roman" pitchFamily="18" charset="0"/>
              </a:rPr>
              <a:t>І.Франка</a:t>
            </a:r>
            <a:r>
              <a:rPr lang="uk-UA" sz="1600" b="1" i="1" dirty="0" smtClean="0">
                <a:latin typeface="Times New Roman" pitchFamily="18" charset="0"/>
              </a:rPr>
              <a:t> _________________________________________</a:t>
            </a:r>
            <a:endParaRPr lang="en-US" sz="1600" b="1" i="1" dirty="0">
              <a:latin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1088436" y="2847870"/>
            <a:ext cx="685800" cy="482600"/>
            <a:chOff x="2078" y="190"/>
            <a:chExt cx="1615" cy="4630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52"/>
          <p:cNvSpPr>
            <a:spLocks noChangeArrowheads="1"/>
          </p:cNvSpPr>
          <p:nvPr/>
        </p:nvSpPr>
        <p:spPr bwMode="gray">
          <a:xfrm>
            <a:off x="1769354" y="2783713"/>
            <a:ext cx="6324600" cy="685800"/>
          </a:xfrm>
          <a:prstGeom prst="roundRect">
            <a:avLst>
              <a:gd name="adj" fmla="val 45574"/>
            </a:avLst>
          </a:prstGeom>
          <a:noFill/>
          <a:ln w="57150" algn="ctr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Спеціальність: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29" name="Group 53"/>
          <p:cNvGrpSpPr>
            <a:grpSpLocks/>
          </p:cNvGrpSpPr>
          <p:nvPr/>
        </p:nvGrpSpPr>
        <p:grpSpPr bwMode="auto">
          <a:xfrm>
            <a:off x="1131962" y="3632821"/>
            <a:ext cx="685800" cy="482600"/>
            <a:chOff x="2078" y="190"/>
            <a:chExt cx="1615" cy="4630"/>
          </a:xfrm>
        </p:grpSpPr>
        <p:sp>
          <p:nvSpPr>
            <p:cNvPr id="30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1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2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3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4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5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2"/>
          <p:cNvSpPr>
            <a:spLocks noChangeArrowheads="1"/>
          </p:cNvSpPr>
          <p:nvPr/>
        </p:nvSpPr>
        <p:spPr bwMode="gray">
          <a:xfrm>
            <a:off x="1769354" y="3624821"/>
            <a:ext cx="6324600" cy="5334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808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Місце роботи</a:t>
            </a:r>
            <a:r>
              <a:rPr lang="uk-UA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uk-UA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Глиницький</a:t>
            </a:r>
            <a:r>
              <a:rPr lang="uk-UA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ЗЗСО І – ІІІ ступенів </a:t>
            </a:r>
            <a:endParaRPr lang="uk-UA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400" b="1" dirty="0">
              <a:latin typeface="Arial" charset="0"/>
              <a:cs typeface="Arial" charset="0"/>
            </a:endParaRPr>
          </a:p>
        </p:txBody>
      </p:sp>
      <p:grpSp>
        <p:nvGrpSpPr>
          <p:cNvPr id="37" name="Group 53"/>
          <p:cNvGrpSpPr>
            <a:grpSpLocks/>
          </p:cNvGrpSpPr>
          <p:nvPr/>
        </p:nvGrpSpPr>
        <p:grpSpPr bwMode="auto">
          <a:xfrm>
            <a:off x="1151540" y="4302750"/>
            <a:ext cx="685800" cy="482600"/>
            <a:chOff x="2078" y="190"/>
            <a:chExt cx="1615" cy="4630"/>
          </a:xfrm>
        </p:grpSpPr>
        <p:sp>
          <p:nvSpPr>
            <p:cNvPr id="3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0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2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3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45" name="AutoShape 52"/>
          <p:cNvSpPr>
            <a:spLocks noChangeArrowheads="1"/>
          </p:cNvSpPr>
          <p:nvPr/>
        </p:nvSpPr>
        <p:spPr bwMode="gray">
          <a:xfrm>
            <a:off x="1828784" y="4303734"/>
            <a:ext cx="6324600" cy="466725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Посада:</a:t>
            </a:r>
            <a:r>
              <a:rPr lang="uk-UA" sz="1400" i="1" dirty="0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uk-UA" sz="1600" b="1" i="1" dirty="0">
                <a:latin typeface="Times New Roman" pitchFamily="18" charset="0"/>
                <a:cs typeface="Arial" charset="0"/>
              </a:rPr>
              <a:t>вчитель початкових класів</a:t>
            </a:r>
            <a:endParaRPr lang="ru-RU" sz="1600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46" name="Group 53"/>
          <p:cNvGrpSpPr>
            <a:grpSpLocks/>
          </p:cNvGrpSpPr>
          <p:nvPr/>
        </p:nvGrpSpPr>
        <p:grpSpPr bwMode="auto">
          <a:xfrm>
            <a:off x="1107600" y="4940658"/>
            <a:ext cx="685800" cy="482600"/>
            <a:chOff x="2078" y="190"/>
            <a:chExt cx="1615" cy="4630"/>
          </a:xfrm>
        </p:grpSpPr>
        <p:sp>
          <p:nvSpPr>
            <p:cNvPr id="4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9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0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51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2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00003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53" name="AutoShape 52"/>
          <p:cNvSpPr>
            <a:spLocks noChangeArrowheads="1"/>
          </p:cNvSpPr>
          <p:nvPr/>
        </p:nvSpPr>
        <p:spPr bwMode="gray">
          <a:xfrm>
            <a:off x="1817762" y="4989478"/>
            <a:ext cx="2514600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Стаж роботи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37</a:t>
            </a:r>
            <a:endParaRPr lang="en-US" sz="600" b="1" dirty="0">
              <a:latin typeface="Arial" charset="0"/>
              <a:cs typeface="Arial" charset="0"/>
            </a:endParaRPr>
          </a:p>
        </p:txBody>
      </p:sp>
      <p:sp>
        <p:nvSpPr>
          <p:cNvPr id="54" name="AutoShape 52"/>
          <p:cNvSpPr>
            <a:spLocks noChangeArrowheads="1"/>
          </p:cNvSpPr>
          <p:nvPr/>
        </p:nvSpPr>
        <p:spPr bwMode="gray">
          <a:xfrm>
            <a:off x="4398640" y="4989478"/>
            <a:ext cx="2305050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Категорія:</a:t>
            </a:r>
            <a:r>
              <a:rPr lang="uk-UA" sz="1600" i="1" dirty="0">
                <a:latin typeface="Times New Roman" pitchFamily="18" charset="0"/>
                <a:cs typeface="Arial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Arial" charset="0"/>
              </a:rPr>
              <a:t>вища</a:t>
            </a:r>
            <a:endParaRPr lang="uk-UA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700" b="1" dirty="0">
              <a:latin typeface="Arial" charset="0"/>
              <a:cs typeface="Arial" charset="0"/>
            </a:endParaRPr>
          </a:p>
        </p:txBody>
      </p:sp>
      <p:sp>
        <p:nvSpPr>
          <p:cNvPr id="55" name="AutoShape 52"/>
          <p:cNvSpPr>
            <a:spLocks noChangeArrowheads="1"/>
          </p:cNvSpPr>
          <p:nvPr/>
        </p:nvSpPr>
        <p:spPr bwMode="gray">
          <a:xfrm>
            <a:off x="6769968" y="4989478"/>
            <a:ext cx="2147890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Рік атестації:</a:t>
            </a:r>
            <a:r>
              <a:rPr lang="uk-UA" sz="1400" b="1" i="1" dirty="0">
                <a:latin typeface="Times New Roman" pitchFamily="18" charset="0"/>
                <a:cs typeface="Arial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Arial" charset="0"/>
              </a:rPr>
              <a:t>2019</a:t>
            </a:r>
            <a:endParaRPr lang="ru-RU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56" name="Group 53"/>
          <p:cNvGrpSpPr>
            <a:grpSpLocks/>
          </p:cNvGrpSpPr>
          <p:nvPr/>
        </p:nvGrpSpPr>
        <p:grpSpPr bwMode="auto">
          <a:xfrm>
            <a:off x="1142984" y="5600072"/>
            <a:ext cx="685800" cy="482600"/>
            <a:chOff x="2078" y="190"/>
            <a:chExt cx="1615" cy="4630"/>
          </a:xfrm>
        </p:grpSpPr>
        <p:sp>
          <p:nvSpPr>
            <p:cNvPr id="5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5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6600FF"/>
                </a:gs>
                <a:gs pos="100000">
                  <a:srgbClr val="2F00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63" name="AutoShape 52"/>
          <p:cNvSpPr>
            <a:spLocks noChangeArrowheads="1"/>
          </p:cNvSpPr>
          <p:nvPr/>
        </p:nvSpPr>
        <p:spPr bwMode="gray">
          <a:xfrm>
            <a:off x="1867851" y="5524285"/>
            <a:ext cx="6477000" cy="6096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US" altLang="ru-RU" sz="1400" b="1">
              <a:cs typeface="Arial" panose="020B0604020202020204" pitchFamily="34" charset="0"/>
            </a:endParaRPr>
          </a:p>
        </p:txBody>
      </p:sp>
      <p:sp>
        <p:nvSpPr>
          <p:cNvPr id="64" name="Rectangle 56"/>
          <p:cNvSpPr>
            <a:spLocks noChangeArrowheads="1"/>
          </p:cNvSpPr>
          <p:nvPr/>
        </p:nvSpPr>
        <p:spPr bwMode="auto">
          <a:xfrm>
            <a:off x="2438400" y="5715000"/>
            <a:ext cx="6324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Курси підвищення кваліфікації: </a:t>
            </a:r>
            <a:r>
              <a:rPr lang="uk-UA" sz="1000" b="1" i="1" dirty="0">
                <a:solidFill>
                  <a:srgbClr val="990033"/>
                </a:solidFill>
                <a:latin typeface="Arial" charset="0"/>
                <a:cs typeface="Arial" charset="0"/>
              </a:rPr>
              <a:t> </a:t>
            </a:r>
            <a:r>
              <a:rPr lang="uk-UA" sz="14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2023 рік</a:t>
            </a:r>
            <a:r>
              <a:rPr lang="uk-UA" sz="14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5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7" y="333487"/>
            <a:ext cx="4451275" cy="333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35" y="333487"/>
            <a:ext cx="3333750" cy="333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43" y="3870063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8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" y="86062"/>
            <a:ext cx="4723801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91" y="86062"/>
            <a:ext cx="3878730" cy="252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5" y="2910824"/>
            <a:ext cx="6788075" cy="381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1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" y="210934"/>
            <a:ext cx="4399878" cy="24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59" y="210934"/>
            <a:ext cx="4321211" cy="24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" y="3387314"/>
            <a:ext cx="4399878" cy="24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59" y="3387314"/>
            <a:ext cx="4172992" cy="24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5" y="258184"/>
            <a:ext cx="5840206" cy="328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2" y="3784002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7" y="451822"/>
            <a:ext cx="8345543" cy="51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6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1"/>
            <a:ext cx="8967097" cy="504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422911"/>
            <a:ext cx="3528507" cy="219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C:\Users\admin\Desktop\Виховні заходи\зображення_viber_2023-12-27_15-36-27-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5778"/>
            <a:ext cx="3528507" cy="33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82" y="422911"/>
            <a:ext cx="3908612" cy="219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56" y="3205777"/>
            <a:ext cx="3343238" cy="299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74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Виховні заходи\зображення_viber_2023-12-27_15-36-30-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1" y="253768"/>
            <a:ext cx="5515765" cy="31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38" y="3732903"/>
            <a:ext cx="4826597" cy="271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5" y="320040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51" y="320041"/>
            <a:ext cx="289179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60" y="3266291"/>
            <a:ext cx="6115125" cy="343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3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9" y="127074"/>
            <a:ext cx="4625788" cy="26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00" y="3012141"/>
            <a:ext cx="4625788" cy="28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23" y="127074"/>
            <a:ext cx="3828528" cy="215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23" y="3012140"/>
            <a:ext cx="3866777" cy="29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0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Шаблоны для презентаций &quot;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63790" y="37965"/>
            <a:ext cx="64087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Педагогічне кредо:</a:t>
            </a:r>
            <a:endParaRPr lang="ru-RU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Місце для вмісту 2"/>
          <p:cNvSpPr txBox="1">
            <a:spLocks/>
          </p:cNvSpPr>
          <p:nvPr/>
        </p:nvSpPr>
        <p:spPr>
          <a:xfrm>
            <a:off x="261642" y="934064"/>
            <a:ext cx="5757874" cy="4614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200" b="1" i="1" dirty="0" smtClean="0">
                <a:solidFill>
                  <a:srgbClr val="7030A0"/>
                </a:solidFill>
              </a:rPr>
              <a:t>Я не просто навчаю,</a:t>
            </a:r>
          </a:p>
          <a:p>
            <a:pPr marL="0" indent="0" algn="ctr">
              <a:buNone/>
            </a:pPr>
            <a:r>
              <a:rPr lang="uk-UA" sz="3200" b="1" i="1" dirty="0">
                <a:solidFill>
                  <a:srgbClr val="7030A0"/>
                </a:solidFill>
              </a:rPr>
              <a:t>щ</a:t>
            </a:r>
            <a:r>
              <a:rPr lang="uk-UA" sz="3200" b="1" i="1" dirty="0" smtClean="0">
                <a:solidFill>
                  <a:srgbClr val="7030A0"/>
                </a:solidFill>
              </a:rPr>
              <a:t>о робити,</a:t>
            </a:r>
          </a:p>
          <a:p>
            <a:pPr marL="0" indent="0" algn="ctr">
              <a:buNone/>
            </a:pPr>
            <a:r>
              <a:rPr lang="uk-UA" sz="3200" b="1" i="1" dirty="0" smtClean="0">
                <a:solidFill>
                  <a:srgbClr val="7030A0"/>
                </a:solidFill>
              </a:rPr>
              <a:t>що знати,</a:t>
            </a:r>
          </a:p>
          <a:p>
            <a:pPr marL="0" indent="0" algn="ctr">
              <a:buNone/>
            </a:pPr>
            <a:r>
              <a:rPr lang="uk-UA" sz="3200" b="1" i="1" dirty="0">
                <a:solidFill>
                  <a:srgbClr val="7030A0"/>
                </a:solidFill>
              </a:rPr>
              <a:t>а</a:t>
            </a:r>
            <a:r>
              <a:rPr lang="uk-UA" sz="3200" b="1" i="1" dirty="0" smtClean="0">
                <a:solidFill>
                  <a:srgbClr val="7030A0"/>
                </a:solidFill>
              </a:rPr>
              <a:t> навчаю </a:t>
            </a:r>
          </a:p>
          <a:p>
            <a:pPr marL="0" indent="0" algn="ctr">
              <a:buNone/>
            </a:pPr>
            <a:r>
              <a:rPr lang="uk-UA" sz="3200" b="1" i="1" dirty="0">
                <a:solidFill>
                  <a:srgbClr val="7030A0"/>
                </a:solidFill>
              </a:rPr>
              <a:t>р</a:t>
            </a:r>
            <a:r>
              <a:rPr lang="uk-UA" sz="3200" b="1" i="1" dirty="0" smtClean="0">
                <a:solidFill>
                  <a:srgbClr val="7030A0"/>
                </a:solidFill>
              </a:rPr>
              <a:t>аціональних </a:t>
            </a:r>
          </a:p>
          <a:p>
            <a:pPr marL="0" indent="0" algn="ctr">
              <a:buNone/>
            </a:pPr>
            <a:r>
              <a:rPr lang="uk-UA" sz="3200" b="1" i="1" dirty="0">
                <a:solidFill>
                  <a:srgbClr val="7030A0"/>
                </a:solidFill>
              </a:rPr>
              <a:t>с</a:t>
            </a:r>
            <a:r>
              <a:rPr lang="uk-UA" sz="3200" b="1" i="1" dirty="0" smtClean="0">
                <a:solidFill>
                  <a:srgbClr val="7030A0"/>
                </a:solidFill>
              </a:rPr>
              <a:t>пособів вирішення</a:t>
            </a:r>
          </a:p>
          <a:p>
            <a:pPr marL="0" indent="0" algn="ctr">
              <a:buNone/>
            </a:pPr>
            <a:r>
              <a:rPr lang="uk-UA" sz="3200" b="1" i="1" dirty="0">
                <a:solidFill>
                  <a:srgbClr val="7030A0"/>
                </a:solidFill>
              </a:rPr>
              <a:t>б</a:t>
            </a:r>
            <a:r>
              <a:rPr lang="uk-UA" sz="3200" b="1" i="1" dirty="0" smtClean="0">
                <a:solidFill>
                  <a:srgbClr val="7030A0"/>
                </a:solidFill>
              </a:rPr>
              <a:t>удь – якого </a:t>
            </a:r>
          </a:p>
          <a:p>
            <a:pPr marL="0" indent="0" algn="ctr">
              <a:buNone/>
            </a:pPr>
            <a:r>
              <a:rPr lang="uk-UA" sz="3200" b="1" i="1" dirty="0">
                <a:solidFill>
                  <a:srgbClr val="7030A0"/>
                </a:solidFill>
              </a:rPr>
              <a:t>з</a:t>
            </a:r>
            <a:r>
              <a:rPr lang="uk-UA" sz="3200" b="1" i="1" dirty="0" smtClean="0">
                <a:solidFill>
                  <a:srgbClr val="7030A0"/>
                </a:solidFill>
              </a:rPr>
              <a:t>авдання.</a:t>
            </a:r>
          </a:p>
        </p:txBody>
      </p:sp>
      <p:pic>
        <p:nvPicPr>
          <p:cNvPr id="3080" name="Picture 8" descr="Зустріч першокласників у Веселковій Країні знань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33" y="1579835"/>
            <a:ext cx="3656390" cy="527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91" y="96819"/>
            <a:ext cx="4937761" cy="65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2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2" y="236669"/>
            <a:ext cx="4231341" cy="317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34" y="3410176"/>
            <a:ext cx="4367605" cy="327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80681"/>
            <a:ext cx="8890598" cy="666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" y="195431"/>
            <a:ext cx="4840940" cy="36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07" y="195432"/>
            <a:ext cx="4014993" cy="36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3359"/>
            <a:ext cx="4927512" cy="233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07" y="4023357"/>
            <a:ext cx="4014993" cy="233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2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5215" y="557622"/>
            <a:ext cx="328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Екскурсії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952"/>
            <a:ext cx="4883972" cy="36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18" y="1480951"/>
            <a:ext cx="3955230" cy="36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0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59"/>
            <a:ext cx="5250397" cy="49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29" y="645459"/>
            <a:ext cx="2772447" cy="492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925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" y="323103"/>
            <a:ext cx="5789606" cy="274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51" y="3410174"/>
            <a:ext cx="6800089" cy="32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213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91" y="323101"/>
            <a:ext cx="5903145" cy="27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8" y="3431689"/>
            <a:ext cx="4273176" cy="2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33" y="3431688"/>
            <a:ext cx="3872754" cy="2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7220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101091">
            <a:off x="4151895" y="622167"/>
            <a:ext cx="4820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Творчість</a:t>
            </a:r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учнів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4" y="1506069"/>
            <a:ext cx="3184262" cy="238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17" y="1506069"/>
            <a:ext cx="2845853" cy="238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78" y="3969572"/>
            <a:ext cx="2935265" cy="259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2453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4" y="792703"/>
            <a:ext cx="4826598" cy="23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36" y="3861994"/>
            <a:ext cx="4826598" cy="271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66" y="292473"/>
            <a:ext cx="3022899" cy="317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3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99652" y="226693"/>
            <a:ext cx="644504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Життєве кредо:</a:t>
            </a:r>
            <a:endParaRPr lang="uk-UA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370" y="1596386"/>
            <a:ext cx="5594145" cy="4125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нести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книгах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істину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людях –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8" y="248772"/>
            <a:ext cx="4606663" cy="259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8" y="3429000"/>
            <a:ext cx="46066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54" y="248772"/>
            <a:ext cx="3752028" cy="259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56" y="3429000"/>
            <a:ext cx="3774740" cy="28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366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6" y="353470"/>
            <a:ext cx="5158563" cy="499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19" y="353471"/>
            <a:ext cx="3739081" cy="49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575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Рецепт вчительської молодості</a:t>
            </a:r>
            <a:endParaRPr lang="uk-UA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457200" y="1692276"/>
            <a:ext cx="5638800" cy="4686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</a:rPr>
              <a:t>Систематично вживайте: бальзам мудрості, коктейль творчості, каву бадьорості, відвар пунктуальності, настій терпимості, екстракт людяності.</a:t>
            </a:r>
          </a:p>
          <a:p>
            <a:pPr>
              <a:buFont typeface="Arial" panose="020B0604020202020204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</a:rPr>
              <a:t>Виконуй все це ретельно і будеш вічно молодим</a:t>
            </a:r>
            <a:r>
              <a:rPr lang="uk-UA" dirty="0" smtClean="0"/>
              <a:t>, </a:t>
            </a:r>
            <a:r>
              <a:rPr lang="uk-UA" b="1" dirty="0" smtClean="0"/>
              <a:t>Учителю!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6781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Карандаш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17142" y="255638"/>
            <a:ext cx="67341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2800" b="1" i="1" dirty="0" err="1">
                <a:latin typeface="Monotype Corsiva" panose="03010101010201010101" pitchFamily="66" charset="0"/>
              </a:rPr>
              <a:t>Завжди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дотримуюся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такого гасла: «У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щасливій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школі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-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щасливі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діти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». </a:t>
            </a:r>
            <a:endParaRPr lang="ru-RU" altLang="ru-RU" sz="2800" dirty="0">
              <a:latin typeface="Monotype Corsiva" panose="03010101010201010101" pitchFamily="66" charset="0"/>
            </a:endParaRPr>
          </a:p>
          <a:p>
            <a:r>
              <a:rPr lang="ru-RU" altLang="ru-RU" sz="2800" b="1" i="1" dirty="0">
                <a:latin typeface="Monotype Corsiva" panose="03010101010201010101" pitchFamily="66" charset="0"/>
              </a:rPr>
              <a:t>На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першому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місці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-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діти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любов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до них. Усе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роблю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для того,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щоб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учні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яких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навчаю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стали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особистостями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неординарними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самостійними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творчими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фізично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здоровими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і духовно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багатими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, а я  буду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далі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впроваджувати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у свою роботу те,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що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творить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креативну</a:t>
            </a:r>
            <a:r>
              <a:rPr lang="ru-RU" altLang="ru-RU" sz="2800" b="1" i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latin typeface="Monotype Corsiva" panose="03010101010201010101" pitchFamily="66" charset="0"/>
              </a:rPr>
              <a:t>особистість</a:t>
            </a:r>
            <a:r>
              <a:rPr lang="uk-UA" altLang="ru-RU" sz="28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  <a:endParaRPr lang="ru-RU" altLang="ru-RU" sz="2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8541" y="71709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Плани на майбутнє</a:t>
            </a:r>
            <a:endParaRPr lang="uk-UA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646471" y="1396579"/>
            <a:ext cx="8229600" cy="5017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000" b="1" dirty="0" smtClean="0"/>
              <a:t>Сприяти участі здобувачів освіти у шкільних конкурсах, </a:t>
            </a:r>
            <a:r>
              <a:rPr lang="uk-UA" sz="3000" b="1" dirty="0" err="1" smtClean="0"/>
              <a:t>олімпіадах,вікторинах</a:t>
            </a:r>
            <a:r>
              <a:rPr lang="uk-UA" sz="3000" b="1" dirty="0" smtClean="0"/>
              <a:t>;</a:t>
            </a:r>
          </a:p>
          <a:p>
            <a:r>
              <a:rPr lang="uk-UA" sz="3000" b="1" dirty="0" smtClean="0"/>
              <a:t>Надсилати методичні розробки, </a:t>
            </a:r>
            <a:r>
              <a:rPr lang="uk-UA" sz="3000" b="1" dirty="0" err="1" smtClean="0"/>
              <a:t>уроки</a:t>
            </a:r>
            <a:r>
              <a:rPr lang="uk-UA" sz="3000" b="1" dirty="0" smtClean="0"/>
              <a:t>, виховні заходи;</a:t>
            </a:r>
          </a:p>
          <a:p>
            <a:r>
              <a:rPr lang="uk-UA" sz="3000" b="1" dirty="0" smtClean="0"/>
              <a:t>З метою підвищення педагогічної майстерності займатися самоосвітою;</a:t>
            </a:r>
          </a:p>
          <a:p>
            <a:r>
              <a:rPr lang="uk-UA" sz="3000" b="1" dirty="0" smtClean="0"/>
              <a:t>Поповнювати персональний блог матеріали уроків, шкільних та позашкільних заходів;</a:t>
            </a:r>
          </a:p>
          <a:p>
            <a:r>
              <a:rPr lang="uk-UA" sz="3000" b="1" dirty="0" smtClean="0">
                <a:solidFill>
                  <a:schemeClr val="bg1"/>
                </a:solidFill>
              </a:rPr>
              <a:t>Брати участь в професійних конкурсах;</a:t>
            </a:r>
          </a:p>
          <a:p>
            <a:r>
              <a:rPr lang="uk-UA" sz="3000" b="1" dirty="0" smtClean="0">
                <a:solidFill>
                  <a:schemeClr val="bg1"/>
                </a:solidFill>
              </a:rPr>
              <a:t>Підвищувати професійну категорію.</a:t>
            </a:r>
            <a:endParaRPr lang="uk-UA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на школьную тематику: образование, школа, 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2"/>
          <p:cNvSpPr txBox="1">
            <a:spLocks noChangeArrowheads="1"/>
          </p:cNvSpPr>
          <p:nvPr/>
        </p:nvSpPr>
        <p:spPr bwMode="gray">
          <a:xfrm rot="5400000">
            <a:off x="3752700" y="-1348178"/>
            <a:ext cx="1800200" cy="6000792"/>
          </a:xfrm>
          <a:prstGeom prst="roundRect">
            <a:avLst>
              <a:gd name="adj" fmla="val 31903"/>
            </a:avLst>
          </a:prstGeom>
          <a:ln w="57150" algn="ctr">
            <a:solidFill>
              <a:srgbClr val="660033"/>
            </a:solidFill>
            <a:rou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rot="10800000" vert="ver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зорі розсипати в небі,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вітер спинити на мить.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для цього всміхатися треба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   світ  дитини   любить!</a:t>
            </a:r>
            <a:endParaRPr lang="ru-RU" sz="2400" b="1" i="1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8">
              <a:buFontTx/>
              <a:buNone/>
              <a:defRPr/>
            </a:pP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60263" y="2552318"/>
            <a:ext cx="7762056" cy="2583160"/>
          </a:xfrm>
          <a:prstGeom prst="rect">
            <a:avLst/>
          </a:prstGeom>
        </p:spPr>
        <p:txBody>
          <a:bodyPr numCol="1">
            <a:prstTxWarp prst="textDeflate">
              <a:avLst>
                <a:gd name="adj" fmla="val 28571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7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за </a:t>
            </a:r>
          </a:p>
          <a:p>
            <a:pPr algn="ctr"/>
            <a:r>
              <a:rPr lang="uk-UA" sz="7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увагу!</a:t>
            </a:r>
            <a:endParaRPr lang="uk-UA" sz="7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5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4013" y="422785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Правила педагогічної майстерності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3370" y="1655004"/>
            <a:ext cx="3741513" cy="1827657"/>
            <a:chOff x="3420" y="328612"/>
            <a:chExt cx="4175428" cy="182765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420" y="328612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92639" y="417831"/>
              <a:ext cx="3996990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>
                  <a:solidFill>
                    <a:schemeClr val="tx1"/>
                  </a:solidFill>
                </a:rPr>
                <a:t>Ніколи не зупинятися на досягнутому</a:t>
              </a:r>
              <a:endParaRPr lang="ru-RU" sz="3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057790" y="1601343"/>
            <a:ext cx="3720662" cy="1827657"/>
            <a:chOff x="4257681" y="400037"/>
            <a:chExt cx="4175428" cy="182765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257681" y="400037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 txBox="1"/>
            <p:nvPr/>
          </p:nvSpPr>
          <p:spPr>
            <a:xfrm>
              <a:off x="4687018" y="489256"/>
              <a:ext cx="3656871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>
                  <a:solidFill>
                    <a:schemeClr val="tx1"/>
                  </a:solidFill>
                </a:rPr>
                <a:t>Ділитися з дітьми своїм досвідом</a:t>
              </a:r>
              <a:endParaRPr lang="ru-RU" sz="3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93370" y="4058837"/>
            <a:ext cx="3493727" cy="2135486"/>
            <a:chOff x="42825" y="2543189"/>
            <a:chExt cx="4175428" cy="1827657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2825" y="2543189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132044" y="2632408"/>
              <a:ext cx="3996990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kern="1200" dirty="0" smtClean="0">
                  <a:solidFill>
                    <a:schemeClr val="tx1"/>
                  </a:solidFill>
                </a:rPr>
                <a:t>Займатися самоосвітою: вчити і вчитися самій</a:t>
              </a:r>
              <a:endParaRPr lang="ru-RU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440366" y="3893574"/>
            <a:ext cx="3460989" cy="2240186"/>
            <a:chOff x="4005146" y="2543189"/>
            <a:chExt cx="4467371" cy="1827657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297089" y="2543189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4005146" y="2632408"/>
              <a:ext cx="4378151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>
                  <a:solidFill>
                    <a:schemeClr val="tx1"/>
                  </a:solidFill>
                </a:rPr>
                <a:t>Намагатися бути прикладом для дітей у всьому</a:t>
              </a:r>
              <a:endParaRPr lang="ru-RU" sz="36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2" descr="Lenagold - Клипарт - Совы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11" y="2933130"/>
            <a:ext cx="3207057" cy="31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0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Шаблоны для презентаций &quot;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/>
          <p:cNvSpPr txBox="1">
            <a:spLocks/>
          </p:cNvSpPr>
          <p:nvPr/>
        </p:nvSpPr>
        <p:spPr>
          <a:xfrm>
            <a:off x="1265043" y="470544"/>
            <a:ext cx="6613913" cy="4081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 </a:t>
            </a:r>
            <a:r>
              <a:rPr lang="uk-UA" b="1" dirty="0" smtClean="0"/>
              <a:t>Початкова освіта є фундаментом для здобуття знань в основній і старшій школі. </a:t>
            </a:r>
          </a:p>
          <a:p>
            <a:r>
              <a:rPr lang="uk-UA" b="1" dirty="0" smtClean="0"/>
              <a:t>На мою думку, мета НУШ полягає в тому, щоб виховати дитину, яка вміє самостійно та творчо працювати і жити. Цього досягти значно складніше, ніж навчити читати, писати, лічити та розв’язувати задачі.</a:t>
            </a:r>
          </a:p>
          <a:p>
            <a:r>
              <a:rPr lang="uk-UA" b="1" dirty="0" smtClean="0"/>
              <a:t>Починаючи з першого класу, привчаю дітей до інноваційних технологій, розвиваю креативне мислення, їх пізнавальну активність, впевненість у своїх знаннях та силах.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892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722</TotalTime>
  <Words>1074</Words>
  <Application>Microsoft Office PowerPoint</Application>
  <PresentationFormat>Экран (4:3)</PresentationFormat>
  <Paragraphs>199</Paragraphs>
  <Slides>75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admin</cp:lastModifiedBy>
  <cp:revision>67</cp:revision>
  <dcterms:created xsi:type="dcterms:W3CDTF">2021-01-16T10:36:34Z</dcterms:created>
  <dcterms:modified xsi:type="dcterms:W3CDTF">2024-01-25T12:46:47Z</dcterms:modified>
</cp:coreProperties>
</file>