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3.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291" r:id="rId3"/>
    <p:sldId id="261" r:id="rId4"/>
    <p:sldId id="315" r:id="rId5"/>
    <p:sldId id="292" r:id="rId6"/>
    <p:sldId id="293" r:id="rId7"/>
    <p:sldId id="334" r:id="rId8"/>
    <p:sldId id="264" r:id="rId9"/>
    <p:sldId id="335" r:id="rId10"/>
    <p:sldId id="307" r:id="rId11"/>
    <p:sldId id="313" r:id="rId12"/>
    <p:sldId id="329" r:id="rId13"/>
    <p:sldId id="312" r:id="rId14"/>
    <p:sldId id="279" r:id="rId15"/>
    <p:sldId id="316" r:id="rId16"/>
    <p:sldId id="341" r:id="rId17"/>
    <p:sldId id="297" r:id="rId18"/>
    <p:sldId id="338" r:id="rId19"/>
    <p:sldId id="296" r:id="rId20"/>
    <p:sldId id="339" r:id="rId21"/>
    <p:sldId id="309" r:id="rId22"/>
    <p:sldId id="302" r:id="rId23"/>
    <p:sldId id="305" r:id="rId24"/>
    <p:sldId id="340" r:id="rId25"/>
    <p:sldId id="289" r:id="rId26"/>
    <p:sldId id="303" r:id="rId27"/>
    <p:sldId id="336" r:id="rId28"/>
    <p:sldId id="318" r:id="rId29"/>
    <p:sldId id="323" r:id="rId30"/>
    <p:sldId id="304" r:id="rId31"/>
    <p:sldId id="284" r:id="rId32"/>
    <p:sldId id="331" r:id="rId33"/>
    <p:sldId id="342" r:id="rId34"/>
    <p:sldId id="310" r:id="rId35"/>
    <p:sldId id="326" r:id="rId36"/>
    <p:sldId id="295" r:id="rId37"/>
    <p:sldId id="327" r:id="rId38"/>
    <p:sldId id="322"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660066"/>
    <a:srgbClr val="9900FF"/>
    <a:srgbClr val="000099"/>
    <a:srgbClr val="FFCC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3" autoAdjust="0"/>
    <p:restoredTop sz="94660"/>
  </p:normalViewPr>
  <p:slideViewPr>
    <p:cSldViewPr snapToGrid="0">
      <p:cViewPr varScale="1">
        <p:scale>
          <a:sx n="97" d="100"/>
          <a:sy n="97" d="100"/>
        </p:scale>
        <p:origin x="-390"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2" d="100"/>
          <a:sy n="82" d="100"/>
        </p:scale>
        <p:origin x="-2004"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97575A-DA1B-4078-8147-FEFE3EDEA6B4}" type="doc">
      <dgm:prSet loTypeId="urn:microsoft.com/office/officeart/2005/8/layout/process4" loCatId="list" qsTypeId="urn:microsoft.com/office/officeart/2005/8/quickstyle/3d3" qsCatId="3D" csTypeId="urn:microsoft.com/office/officeart/2005/8/colors/accent5_2" csCatId="accent5" phldr="1"/>
      <dgm:spPr/>
      <dgm:t>
        <a:bodyPr/>
        <a:lstStyle/>
        <a:p>
          <a:endParaRPr lang="ru-RU"/>
        </a:p>
      </dgm:t>
    </dgm:pt>
    <dgm:pt modelId="{E8B5955F-560D-4E69-BB2E-181F9A6BD54A}">
      <dgm:prSet phldrT="[Текст]" custT="1"/>
      <dgm:spPr>
        <a:solidFill>
          <a:srgbClr val="FFFF00"/>
        </a:solidFill>
      </dgm:spPr>
      <dgm:t>
        <a:bodyPr/>
        <a:lstStyle/>
        <a:p>
          <a:r>
            <a:rPr lang="uk-UA" sz="2800" b="1" dirty="0">
              <a:solidFill>
                <a:srgbClr val="000099"/>
              </a:solidFill>
              <a:latin typeface="Monotype Corsiva" panose="03010101010201010101" pitchFamily="66" charset="0"/>
            </a:rPr>
            <a:t>1. Створення оптимальних умов для розвитку творчих здібностей.</a:t>
          </a:r>
          <a:endParaRPr lang="ru-RU" sz="2800" b="1" dirty="0">
            <a:solidFill>
              <a:srgbClr val="000099"/>
            </a:solidFill>
            <a:latin typeface="Monotype Corsiva" panose="03010101010201010101" pitchFamily="66" charset="0"/>
          </a:endParaRPr>
        </a:p>
      </dgm:t>
    </dgm:pt>
    <dgm:pt modelId="{6CC9C792-3CFE-4EF6-925B-631FC3835F43}" type="parTrans" cxnId="{0FCBD146-010A-45AF-9C7F-4B46319ED6DA}">
      <dgm:prSet/>
      <dgm:spPr/>
      <dgm:t>
        <a:bodyPr/>
        <a:lstStyle/>
        <a:p>
          <a:endParaRPr lang="ru-RU"/>
        </a:p>
      </dgm:t>
    </dgm:pt>
    <dgm:pt modelId="{F8B9A4FF-7ED4-4A80-910B-01BA7C845E01}" type="sibTrans" cxnId="{0FCBD146-010A-45AF-9C7F-4B46319ED6DA}">
      <dgm:prSet/>
      <dgm:spPr/>
      <dgm:t>
        <a:bodyPr/>
        <a:lstStyle/>
        <a:p>
          <a:endParaRPr lang="ru-RU"/>
        </a:p>
      </dgm:t>
    </dgm:pt>
    <dgm:pt modelId="{5E6C6816-26C6-4259-9008-699AF56D7834}">
      <dgm:prSet phldrT="[Текст]" custT="1"/>
      <dgm:spPr>
        <a:solidFill>
          <a:srgbClr val="FFFF00"/>
        </a:solidFill>
      </dgm:spPr>
      <dgm:t>
        <a:bodyPr/>
        <a:lstStyle/>
        <a:p>
          <a:r>
            <a:rPr lang="uk-UA" sz="2800" b="1" dirty="0">
              <a:solidFill>
                <a:srgbClr val="000099"/>
              </a:solidFill>
              <a:latin typeface="Monotype Corsiva" panose="03010101010201010101" pitchFamily="66" charset="0"/>
            </a:rPr>
            <a:t>2.Створення атмосфери співробітництва, взаємодії вчителя та учня.</a:t>
          </a:r>
          <a:endParaRPr lang="ru-RU" sz="1700" dirty="0">
            <a:solidFill>
              <a:srgbClr val="000099"/>
            </a:solidFill>
            <a:latin typeface="Monotype Corsiva" panose="03010101010201010101" pitchFamily="66" charset="0"/>
          </a:endParaRPr>
        </a:p>
      </dgm:t>
    </dgm:pt>
    <dgm:pt modelId="{4B3E02A4-5BA0-45B5-B584-6547E4B9A8EA}" type="parTrans" cxnId="{5E4DF0CD-BA75-49CC-A032-6BB48D79C96D}">
      <dgm:prSet/>
      <dgm:spPr/>
      <dgm:t>
        <a:bodyPr/>
        <a:lstStyle/>
        <a:p>
          <a:endParaRPr lang="ru-RU"/>
        </a:p>
      </dgm:t>
    </dgm:pt>
    <dgm:pt modelId="{F5D08831-1A9F-4834-9735-5B85239A12AB}" type="sibTrans" cxnId="{5E4DF0CD-BA75-49CC-A032-6BB48D79C96D}">
      <dgm:prSet/>
      <dgm:spPr/>
      <dgm:t>
        <a:bodyPr/>
        <a:lstStyle/>
        <a:p>
          <a:endParaRPr lang="ru-RU"/>
        </a:p>
      </dgm:t>
    </dgm:pt>
    <dgm:pt modelId="{4B0C3598-7824-44D5-BC73-803D049F64E9}">
      <dgm:prSet phldrT="[Текст]" custT="1"/>
      <dgm:spPr>
        <a:solidFill>
          <a:srgbClr val="FFFF00"/>
        </a:solidFill>
      </dgm:spPr>
      <dgm:t>
        <a:bodyPr/>
        <a:lstStyle/>
        <a:p>
          <a:r>
            <a:rPr lang="uk-UA" sz="2800" b="1" dirty="0">
              <a:solidFill>
                <a:srgbClr val="000099"/>
              </a:solidFill>
              <a:latin typeface="Monotype Corsiva" panose="03010101010201010101" pitchFamily="66" charset="0"/>
            </a:rPr>
            <a:t>3. Формування пізнавальних умінь і навичок.</a:t>
          </a:r>
          <a:endParaRPr lang="ru-RU" sz="1900" dirty="0">
            <a:solidFill>
              <a:srgbClr val="000099"/>
            </a:solidFill>
            <a:latin typeface="Monotype Corsiva" panose="03010101010201010101" pitchFamily="66" charset="0"/>
          </a:endParaRPr>
        </a:p>
      </dgm:t>
    </dgm:pt>
    <dgm:pt modelId="{5B5EBB33-E9DD-4F3A-AF3F-A5927189585D}" type="parTrans" cxnId="{6E574005-3075-4ACD-8889-7AEACA70CF92}">
      <dgm:prSet/>
      <dgm:spPr/>
      <dgm:t>
        <a:bodyPr/>
        <a:lstStyle/>
        <a:p>
          <a:endParaRPr lang="ru-RU"/>
        </a:p>
      </dgm:t>
    </dgm:pt>
    <dgm:pt modelId="{6EA3827E-3037-429A-AB33-D5BFAC290A3B}" type="sibTrans" cxnId="{6E574005-3075-4ACD-8889-7AEACA70CF92}">
      <dgm:prSet/>
      <dgm:spPr/>
      <dgm:t>
        <a:bodyPr/>
        <a:lstStyle/>
        <a:p>
          <a:endParaRPr lang="ru-RU"/>
        </a:p>
      </dgm:t>
    </dgm:pt>
    <dgm:pt modelId="{A0009185-1E95-4287-9F3B-0CF658712805}">
      <dgm:prSet phldrT="[Текст]" custT="1"/>
      <dgm:spPr>
        <a:solidFill>
          <a:srgbClr val="FFFF00"/>
        </a:solidFill>
      </dgm:spPr>
      <dgm:t>
        <a:bodyPr/>
        <a:lstStyle/>
        <a:p>
          <a:r>
            <a:rPr lang="uk-UA" sz="2800" b="1" dirty="0">
              <a:solidFill>
                <a:srgbClr val="000099"/>
              </a:solidFill>
              <a:latin typeface="Monotype Corsiva" panose="03010101010201010101" pitchFamily="66" charset="0"/>
            </a:rPr>
            <a:t>5. Виховання свідомого громадянина-патріота.</a:t>
          </a:r>
          <a:endParaRPr lang="ru-RU" sz="2800" b="1" dirty="0">
            <a:solidFill>
              <a:srgbClr val="000099"/>
            </a:solidFill>
            <a:latin typeface="Monotype Corsiva" panose="03010101010201010101" pitchFamily="66" charset="0"/>
          </a:endParaRPr>
        </a:p>
      </dgm:t>
    </dgm:pt>
    <dgm:pt modelId="{8F15E590-6F05-448F-A0D4-9291A26786DC}" type="parTrans" cxnId="{E7D2ABB2-364F-497B-B14B-B3599FC1CBDE}">
      <dgm:prSet/>
      <dgm:spPr/>
      <dgm:t>
        <a:bodyPr/>
        <a:lstStyle/>
        <a:p>
          <a:endParaRPr lang="ru-RU"/>
        </a:p>
      </dgm:t>
    </dgm:pt>
    <dgm:pt modelId="{364E696A-31C7-4AA3-994F-CDBE2D390D6C}" type="sibTrans" cxnId="{E7D2ABB2-364F-497B-B14B-B3599FC1CBDE}">
      <dgm:prSet/>
      <dgm:spPr/>
      <dgm:t>
        <a:bodyPr/>
        <a:lstStyle/>
        <a:p>
          <a:endParaRPr lang="ru-RU"/>
        </a:p>
      </dgm:t>
    </dgm:pt>
    <dgm:pt modelId="{6C25E335-E32A-4AEF-9C48-EAA0CC66E1EF}">
      <dgm:prSet phldrT="[Текст]" custT="1"/>
      <dgm:spPr>
        <a:solidFill>
          <a:srgbClr val="FFFF00"/>
        </a:solidFill>
      </dgm:spPr>
      <dgm:t>
        <a:bodyPr/>
        <a:lstStyle/>
        <a:p>
          <a:r>
            <a:rPr lang="uk-UA" sz="2800" b="1" dirty="0">
              <a:solidFill>
                <a:srgbClr val="000099"/>
              </a:solidFill>
              <a:latin typeface="Monotype Corsiva" panose="03010101010201010101" pitchFamily="66" charset="0"/>
            </a:rPr>
            <a:t>4. Формування потреби в самопізнанні , самореалізації.</a:t>
          </a:r>
          <a:endParaRPr lang="ru-RU" sz="2800" b="1" dirty="0">
            <a:solidFill>
              <a:srgbClr val="000099"/>
            </a:solidFill>
            <a:latin typeface="Monotype Corsiva" panose="03010101010201010101" pitchFamily="66" charset="0"/>
          </a:endParaRPr>
        </a:p>
      </dgm:t>
    </dgm:pt>
    <dgm:pt modelId="{FFDA6A11-6DBE-4B67-A273-9AB3832945EA}" type="parTrans" cxnId="{9EDAD110-B8BD-4A9A-8D5C-B44069DFA6AB}">
      <dgm:prSet/>
      <dgm:spPr/>
      <dgm:t>
        <a:bodyPr/>
        <a:lstStyle/>
        <a:p>
          <a:endParaRPr lang="ru-RU"/>
        </a:p>
      </dgm:t>
    </dgm:pt>
    <dgm:pt modelId="{86E86922-D9DC-4AAD-9369-2AA300B5C7C5}" type="sibTrans" cxnId="{9EDAD110-B8BD-4A9A-8D5C-B44069DFA6AB}">
      <dgm:prSet/>
      <dgm:spPr/>
      <dgm:t>
        <a:bodyPr/>
        <a:lstStyle/>
        <a:p>
          <a:endParaRPr lang="ru-RU"/>
        </a:p>
      </dgm:t>
    </dgm:pt>
    <dgm:pt modelId="{86D96E13-112E-4547-B01D-68349EE9DA78}" type="pres">
      <dgm:prSet presAssocID="{C597575A-DA1B-4078-8147-FEFE3EDEA6B4}" presName="Name0" presStyleCnt="0">
        <dgm:presLayoutVars>
          <dgm:dir/>
          <dgm:animLvl val="lvl"/>
          <dgm:resizeHandles val="exact"/>
        </dgm:presLayoutVars>
      </dgm:prSet>
      <dgm:spPr/>
      <dgm:t>
        <a:bodyPr/>
        <a:lstStyle/>
        <a:p>
          <a:endParaRPr lang="uk-UA"/>
        </a:p>
      </dgm:t>
    </dgm:pt>
    <dgm:pt modelId="{C48280E2-7703-47F7-B569-F81144CD3E53}" type="pres">
      <dgm:prSet presAssocID="{A0009185-1E95-4287-9F3B-0CF658712805}" presName="boxAndChildren" presStyleCnt="0"/>
      <dgm:spPr/>
    </dgm:pt>
    <dgm:pt modelId="{F785C3A8-18F8-4F0B-93DD-D45603CFD3F9}" type="pres">
      <dgm:prSet presAssocID="{A0009185-1E95-4287-9F3B-0CF658712805}" presName="parentTextBox" presStyleLbl="node1" presStyleIdx="0" presStyleCnt="5"/>
      <dgm:spPr/>
      <dgm:t>
        <a:bodyPr/>
        <a:lstStyle/>
        <a:p>
          <a:endParaRPr lang="uk-UA"/>
        </a:p>
      </dgm:t>
    </dgm:pt>
    <dgm:pt modelId="{AA923FAA-37A1-417E-8694-EF089BD8C8DC}" type="pres">
      <dgm:prSet presAssocID="{86E86922-D9DC-4AAD-9369-2AA300B5C7C5}" presName="sp" presStyleCnt="0"/>
      <dgm:spPr/>
    </dgm:pt>
    <dgm:pt modelId="{3A448C10-45C2-4CCB-AF77-563FCC01D09A}" type="pres">
      <dgm:prSet presAssocID="{6C25E335-E32A-4AEF-9C48-EAA0CC66E1EF}" presName="arrowAndChildren" presStyleCnt="0"/>
      <dgm:spPr/>
    </dgm:pt>
    <dgm:pt modelId="{68C3D254-896E-4151-92DD-0B9E7F2ED6E9}" type="pres">
      <dgm:prSet presAssocID="{6C25E335-E32A-4AEF-9C48-EAA0CC66E1EF}" presName="parentTextArrow" presStyleLbl="node1" presStyleIdx="1" presStyleCnt="5"/>
      <dgm:spPr/>
      <dgm:t>
        <a:bodyPr/>
        <a:lstStyle/>
        <a:p>
          <a:endParaRPr lang="uk-UA"/>
        </a:p>
      </dgm:t>
    </dgm:pt>
    <dgm:pt modelId="{2A4F0CBA-D6A4-49D7-A45D-ABE9197EA9F2}" type="pres">
      <dgm:prSet presAssocID="{6EA3827E-3037-429A-AB33-D5BFAC290A3B}" presName="sp" presStyleCnt="0"/>
      <dgm:spPr/>
    </dgm:pt>
    <dgm:pt modelId="{5B1959F6-F57F-40BA-AA99-F8F4E0E30F6C}" type="pres">
      <dgm:prSet presAssocID="{4B0C3598-7824-44D5-BC73-803D049F64E9}" presName="arrowAndChildren" presStyleCnt="0"/>
      <dgm:spPr/>
    </dgm:pt>
    <dgm:pt modelId="{9BE35FE1-D848-4518-AD3C-5A52047DCD77}" type="pres">
      <dgm:prSet presAssocID="{4B0C3598-7824-44D5-BC73-803D049F64E9}" presName="parentTextArrow" presStyleLbl="node1" presStyleIdx="2" presStyleCnt="5"/>
      <dgm:spPr/>
      <dgm:t>
        <a:bodyPr/>
        <a:lstStyle/>
        <a:p>
          <a:endParaRPr lang="uk-UA"/>
        </a:p>
      </dgm:t>
    </dgm:pt>
    <dgm:pt modelId="{52FA9F65-61BF-439C-BEE9-58E6874BF2C2}" type="pres">
      <dgm:prSet presAssocID="{F5D08831-1A9F-4834-9735-5B85239A12AB}" presName="sp" presStyleCnt="0"/>
      <dgm:spPr/>
    </dgm:pt>
    <dgm:pt modelId="{1EA1488C-5103-45D6-B494-C1E28CBF8916}" type="pres">
      <dgm:prSet presAssocID="{5E6C6816-26C6-4259-9008-699AF56D7834}" presName="arrowAndChildren" presStyleCnt="0"/>
      <dgm:spPr/>
    </dgm:pt>
    <dgm:pt modelId="{98CD772C-7D39-4D9A-A1DD-7A0B8670EFFA}" type="pres">
      <dgm:prSet presAssocID="{5E6C6816-26C6-4259-9008-699AF56D7834}" presName="parentTextArrow" presStyleLbl="node1" presStyleIdx="3" presStyleCnt="5"/>
      <dgm:spPr/>
      <dgm:t>
        <a:bodyPr/>
        <a:lstStyle/>
        <a:p>
          <a:endParaRPr lang="uk-UA"/>
        </a:p>
      </dgm:t>
    </dgm:pt>
    <dgm:pt modelId="{95D49B7E-C0D7-4729-A718-25DF196E7D85}" type="pres">
      <dgm:prSet presAssocID="{F8B9A4FF-7ED4-4A80-910B-01BA7C845E01}" presName="sp" presStyleCnt="0"/>
      <dgm:spPr/>
    </dgm:pt>
    <dgm:pt modelId="{AC819885-917F-4101-9516-0A831778F5AF}" type="pres">
      <dgm:prSet presAssocID="{E8B5955F-560D-4E69-BB2E-181F9A6BD54A}" presName="arrowAndChildren" presStyleCnt="0"/>
      <dgm:spPr/>
    </dgm:pt>
    <dgm:pt modelId="{13F10093-97CD-42E1-AB76-4D35C1582F4B}" type="pres">
      <dgm:prSet presAssocID="{E8B5955F-560D-4E69-BB2E-181F9A6BD54A}" presName="parentTextArrow" presStyleLbl="node1" presStyleIdx="4" presStyleCnt="5"/>
      <dgm:spPr/>
      <dgm:t>
        <a:bodyPr/>
        <a:lstStyle/>
        <a:p>
          <a:endParaRPr lang="uk-UA"/>
        </a:p>
      </dgm:t>
    </dgm:pt>
  </dgm:ptLst>
  <dgm:cxnLst>
    <dgm:cxn modelId="{AF4E1158-19F1-4FA0-AF7C-64FD222BB9D8}" type="presOf" srcId="{A0009185-1E95-4287-9F3B-0CF658712805}" destId="{F785C3A8-18F8-4F0B-93DD-D45603CFD3F9}" srcOrd="0" destOrd="0" presId="urn:microsoft.com/office/officeart/2005/8/layout/process4"/>
    <dgm:cxn modelId="{7C35EDF9-DB82-47F0-90D3-3CAFE04C93B5}" type="presOf" srcId="{6C25E335-E32A-4AEF-9C48-EAA0CC66E1EF}" destId="{68C3D254-896E-4151-92DD-0B9E7F2ED6E9}" srcOrd="0" destOrd="0" presId="urn:microsoft.com/office/officeart/2005/8/layout/process4"/>
    <dgm:cxn modelId="{FED0809D-4B2F-47D9-8B8D-2CDC4FD63EB4}" type="presOf" srcId="{E8B5955F-560D-4E69-BB2E-181F9A6BD54A}" destId="{13F10093-97CD-42E1-AB76-4D35C1582F4B}" srcOrd="0" destOrd="0" presId="urn:microsoft.com/office/officeart/2005/8/layout/process4"/>
    <dgm:cxn modelId="{0FCBD146-010A-45AF-9C7F-4B46319ED6DA}" srcId="{C597575A-DA1B-4078-8147-FEFE3EDEA6B4}" destId="{E8B5955F-560D-4E69-BB2E-181F9A6BD54A}" srcOrd="0" destOrd="0" parTransId="{6CC9C792-3CFE-4EF6-925B-631FC3835F43}" sibTransId="{F8B9A4FF-7ED4-4A80-910B-01BA7C845E01}"/>
    <dgm:cxn modelId="{E7D2ABB2-364F-497B-B14B-B3599FC1CBDE}" srcId="{C597575A-DA1B-4078-8147-FEFE3EDEA6B4}" destId="{A0009185-1E95-4287-9F3B-0CF658712805}" srcOrd="4" destOrd="0" parTransId="{8F15E590-6F05-448F-A0D4-9291A26786DC}" sibTransId="{364E696A-31C7-4AA3-994F-CDBE2D390D6C}"/>
    <dgm:cxn modelId="{EA7A4C4B-1E81-4F4F-B851-0B7D5192BAF7}" type="presOf" srcId="{5E6C6816-26C6-4259-9008-699AF56D7834}" destId="{98CD772C-7D39-4D9A-A1DD-7A0B8670EFFA}" srcOrd="0" destOrd="0" presId="urn:microsoft.com/office/officeart/2005/8/layout/process4"/>
    <dgm:cxn modelId="{5E4DF0CD-BA75-49CC-A032-6BB48D79C96D}" srcId="{C597575A-DA1B-4078-8147-FEFE3EDEA6B4}" destId="{5E6C6816-26C6-4259-9008-699AF56D7834}" srcOrd="1" destOrd="0" parTransId="{4B3E02A4-5BA0-45B5-B584-6547E4B9A8EA}" sibTransId="{F5D08831-1A9F-4834-9735-5B85239A12AB}"/>
    <dgm:cxn modelId="{9EDAD110-B8BD-4A9A-8D5C-B44069DFA6AB}" srcId="{C597575A-DA1B-4078-8147-FEFE3EDEA6B4}" destId="{6C25E335-E32A-4AEF-9C48-EAA0CC66E1EF}" srcOrd="3" destOrd="0" parTransId="{FFDA6A11-6DBE-4B67-A273-9AB3832945EA}" sibTransId="{86E86922-D9DC-4AAD-9369-2AA300B5C7C5}"/>
    <dgm:cxn modelId="{6E574005-3075-4ACD-8889-7AEACA70CF92}" srcId="{C597575A-DA1B-4078-8147-FEFE3EDEA6B4}" destId="{4B0C3598-7824-44D5-BC73-803D049F64E9}" srcOrd="2" destOrd="0" parTransId="{5B5EBB33-E9DD-4F3A-AF3F-A5927189585D}" sibTransId="{6EA3827E-3037-429A-AB33-D5BFAC290A3B}"/>
    <dgm:cxn modelId="{ECDF626E-D03F-41DE-A08D-BF4786D9F3C9}" type="presOf" srcId="{4B0C3598-7824-44D5-BC73-803D049F64E9}" destId="{9BE35FE1-D848-4518-AD3C-5A52047DCD77}" srcOrd="0" destOrd="0" presId="urn:microsoft.com/office/officeart/2005/8/layout/process4"/>
    <dgm:cxn modelId="{E424C6A9-C815-4357-843B-DDE6B368348C}" type="presOf" srcId="{C597575A-DA1B-4078-8147-FEFE3EDEA6B4}" destId="{86D96E13-112E-4547-B01D-68349EE9DA78}" srcOrd="0" destOrd="0" presId="urn:microsoft.com/office/officeart/2005/8/layout/process4"/>
    <dgm:cxn modelId="{D3525FB2-26A4-438E-A3AF-5EFBAFEF71E5}" type="presParOf" srcId="{86D96E13-112E-4547-B01D-68349EE9DA78}" destId="{C48280E2-7703-47F7-B569-F81144CD3E53}" srcOrd="0" destOrd="0" presId="urn:microsoft.com/office/officeart/2005/8/layout/process4"/>
    <dgm:cxn modelId="{E605CAE1-2EB5-4FB1-919E-9B7DC4F880E5}" type="presParOf" srcId="{C48280E2-7703-47F7-B569-F81144CD3E53}" destId="{F785C3A8-18F8-4F0B-93DD-D45603CFD3F9}" srcOrd="0" destOrd="0" presId="urn:microsoft.com/office/officeart/2005/8/layout/process4"/>
    <dgm:cxn modelId="{BFDC4E16-8E1C-403B-AB44-4A07429767FD}" type="presParOf" srcId="{86D96E13-112E-4547-B01D-68349EE9DA78}" destId="{AA923FAA-37A1-417E-8694-EF089BD8C8DC}" srcOrd="1" destOrd="0" presId="urn:microsoft.com/office/officeart/2005/8/layout/process4"/>
    <dgm:cxn modelId="{A7F0AD74-0405-4538-8231-A85CC730705A}" type="presParOf" srcId="{86D96E13-112E-4547-B01D-68349EE9DA78}" destId="{3A448C10-45C2-4CCB-AF77-563FCC01D09A}" srcOrd="2" destOrd="0" presId="urn:microsoft.com/office/officeart/2005/8/layout/process4"/>
    <dgm:cxn modelId="{B83BB83F-EAB8-4614-B16C-66CAB762932B}" type="presParOf" srcId="{3A448C10-45C2-4CCB-AF77-563FCC01D09A}" destId="{68C3D254-896E-4151-92DD-0B9E7F2ED6E9}" srcOrd="0" destOrd="0" presId="urn:microsoft.com/office/officeart/2005/8/layout/process4"/>
    <dgm:cxn modelId="{CE85F0B0-FD79-403E-AB4B-2540BEF2E1B7}" type="presParOf" srcId="{86D96E13-112E-4547-B01D-68349EE9DA78}" destId="{2A4F0CBA-D6A4-49D7-A45D-ABE9197EA9F2}" srcOrd="3" destOrd="0" presId="urn:microsoft.com/office/officeart/2005/8/layout/process4"/>
    <dgm:cxn modelId="{2A87B6BD-5323-43C6-B6E2-0A5C0CEF29FE}" type="presParOf" srcId="{86D96E13-112E-4547-B01D-68349EE9DA78}" destId="{5B1959F6-F57F-40BA-AA99-F8F4E0E30F6C}" srcOrd="4" destOrd="0" presId="urn:microsoft.com/office/officeart/2005/8/layout/process4"/>
    <dgm:cxn modelId="{E68E6859-1E22-49F6-A5CD-22C3187158C3}" type="presParOf" srcId="{5B1959F6-F57F-40BA-AA99-F8F4E0E30F6C}" destId="{9BE35FE1-D848-4518-AD3C-5A52047DCD77}" srcOrd="0" destOrd="0" presId="urn:microsoft.com/office/officeart/2005/8/layout/process4"/>
    <dgm:cxn modelId="{1BD66729-921B-40CE-8107-CFDDECBB4F2C}" type="presParOf" srcId="{86D96E13-112E-4547-B01D-68349EE9DA78}" destId="{52FA9F65-61BF-439C-BEE9-58E6874BF2C2}" srcOrd="5" destOrd="0" presId="urn:microsoft.com/office/officeart/2005/8/layout/process4"/>
    <dgm:cxn modelId="{08661BF0-1570-464C-89D4-1F7D768C3331}" type="presParOf" srcId="{86D96E13-112E-4547-B01D-68349EE9DA78}" destId="{1EA1488C-5103-45D6-B494-C1E28CBF8916}" srcOrd="6" destOrd="0" presId="urn:microsoft.com/office/officeart/2005/8/layout/process4"/>
    <dgm:cxn modelId="{074B4542-A789-4989-A052-8873CCCF2510}" type="presParOf" srcId="{1EA1488C-5103-45D6-B494-C1E28CBF8916}" destId="{98CD772C-7D39-4D9A-A1DD-7A0B8670EFFA}" srcOrd="0" destOrd="0" presId="urn:microsoft.com/office/officeart/2005/8/layout/process4"/>
    <dgm:cxn modelId="{02D3554E-C190-40D2-83F7-2610327820C4}" type="presParOf" srcId="{86D96E13-112E-4547-B01D-68349EE9DA78}" destId="{95D49B7E-C0D7-4729-A718-25DF196E7D85}" srcOrd="7" destOrd="0" presId="urn:microsoft.com/office/officeart/2005/8/layout/process4"/>
    <dgm:cxn modelId="{20F758C6-0687-47F6-87AA-FC7B284F69C5}" type="presParOf" srcId="{86D96E13-112E-4547-B01D-68349EE9DA78}" destId="{AC819885-917F-4101-9516-0A831778F5AF}" srcOrd="8" destOrd="0" presId="urn:microsoft.com/office/officeart/2005/8/layout/process4"/>
    <dgm:cxn modelId="{FBBD5BFC-36D8-48F9-BE87-91E96FBE2538}" type="presParOf" srcId="{AC819885-917F-4101-9516-0A831778F5AF}" destId="{13F10093-97CD-42E1-AB76-4D35C1582F4B}" srcOrd="0"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97A3A6-2DFD-458D-BA80-912371D5CEC1}" type="doc">
      <dgm:prSet loTypeId="urn:microsoft.com/office/officeart/2005/8/layout/target3" loCatId="relationship" qsTypeId="urn:microsoft.com/office/officeart/2005/8/quickstyle/3d3" qsCatId="3D" csTypeId="urn:microsoft.com/office/officeart/2005/8/colors/accent1_4" csCatId="accent1" phldr="1"/>
      <dgm:spPr/>
      <dgm:t>
        <a:bodyPr/>
        <a:lstStyle/>
        <a:p>
          <a:endParaRPr lang="ru-RU"/>
        </a:p>
      </dgm:t>
    </dgm:pt>
    <dgm:pt modelId="{91E7EC61-BAAC-4C47-9140-B1410510D35C}">
      <dgm:prSet phldrT="[Текст]" custT="1"/>
      <dgm:spPr>
        <a:xfrm>
          <a:off x="2262981" y="1357786"/>
          <a:ext cx="6423818" cy="2489281"/>
        </a:xfrm>
        <a:prstGeom prst="rect">
          <a:avLst/>
        </a:prstGeom>
        <a:solidFill>
          <a:schemeClr val="accent4">
            <a:lumMod val="40000"/>
            <a:lumOff val="60000"/>
            <a:alpha val="90000"/>
          </a:schemeClr>
        </a:solidFill>
      </dgm:spPr>
      <dgm:t>
        <a:bodyPr/>
        <a:lstStyle/>
        <a:p>
          <a:pPr algn="l">
            <a:buNone/>
          </a:pPr>
          <a:r>
            <a:rPr lang="uk-UA" sz="2100" b="1" i="1" dirty="0">
              <a:latin typeface="Arial Narrow"/>
              <a:ea typeface="+mn-ea"/>
              <a:cs typeface="+mn-cs"/>
            </a:rPr>
            <a:t> </a:t>
          </a:r>
          <a:endParaRPr lang="ru-RU" sz="2200" b="1" i="1" dirty="0">
            <a:solidFill>
              <a:srgbClr val="000099"/>
            </a:solidFill>
            <a:latin typeface="Arial Narrow"/>
            <a:ea typeface="+mn-ea"/>
            <a:cs typeface="+mn-cs"/>
          </a:endParaRPr>
        </a:p>
      </dgm:t>
    </dgm:pt>
    <dgm:pt modelId="{B1962ED2-C42C-413B-9FA6-886CF0F75620}" type="parTrans" cxnId="{BAB0687A-80DD-4FFA-B4D1-C8CA15169F70}">
      <dgm:prSet/>
      <dgm:spPr/>
      <dgm:t>
        <a:bodyPr/>
        <a:lstStyle/>
        <a:p>
          <a:endParaRPr lang="ru-RU"/>
        </a:p>
      </dgm:t>
    </dgm:pt>
    <dgm:pt modelId="{752AFEBA-EB2B-46FA-8A3A-65272CA670C1}" type="sibTrans" cxnId="{BAB0687A-80DD-4FFA-B4D1-C8CA15169F70}">
      <dgm:prSet/>
      <dgm:spPr/>
      <dgm:t>
        <a:bodyPr/>
        <a:lstStyle/>
        <a:p>
          <a:endParaRPr lang="ru-RU"/>
        </a:p>
      </dgm:t>
    </dgm:pt>
    <dgm:pt modelId="{AF867F9F-2BF9-4A96-AC57-62B769D84681}">
      <dgm:prSet phldrT="[Текст]" custT="1"/>
      <dgm:spPr>
        <a:xfrm>
          <a:off x="2262981" y="1810387"/>
          <a:ext cx="6423818" cy="1810383"/>
        </a:xfrm>
        <a:prstGeom prst="rect">
          <a:avLst/>
        </a:prstGeom>
        <a:solidFill>
          <a:schemeClr val="accent4">
            <a:lumMod val="40000"/>
            <a:lumOff val="60000"/>
            <a:alpha val="90000"/>
          </a:schemeClr>
        </a:solidFill>
      </dgm:spPr>
      <dgm:t>
        <a:bodyPr/>
        <a:lstStyle/>
        <a:p>
          <a:pPr algn="l">
            <a:buNone/>
          </a:pPr>
          <a:endParaRPr lang="ru-RU" sz="2200" b="1" i="1" dirty="0">
            <a:solidFill>
              <a:srgbClr val="000099"/>
            </a:solidFill>
            <a:latin typeface="Monotype Corsiva" pitchFamily="66" charset="0"/>
            <a:ea typeface="+mn-ea"/>
            <a:cs typeface="+mn-cs"/>
          </a:endParaRPr>
        </a:p>
      </dgm:t>
    </dgm:pt>
    <dgm:pt modelId="{0806ECB7-4987-4931-9408-41C96061B14F}" type="parTrans" cxnId="{C5A46F51-8945-402A-B7FD-E38EAD96E2FF}">
      <dgm:prSet/>
      <dgm:spPr/>
      <dgm:t>
        <a:bodyPr/>
        <a:lstStyle/>
        <a:p>
          <a:endParaRPr lang="ru-RU"/>
        </a:p>
      </dgm:t>
    </dgm:pt>
    <dgm:pt modelId="{C813B192-29D8-44DF-9127-C26BC33F007C}" type="sibTrans" cxnId="{C5A46F51-8945-402A-B7FD-E38EAD96E2FF}">
      <dgm:prSet/>
      <dgm:spPr/>
      <dgm:t>
        <a:bodyPr/>
        <a:lstStyle/>
        <a:p>
          <a:endParaRPr lang="ru-RU"/>
        </a:p>
      </dgm:t>
    </dgm:pt>
    <dgm:pt modelId="{BFD13C9F-B8FF-40CF-B390-E4AC244CBEBA}">
      <dgm:prSet phldrT="[Текст]" custT="1"/>
      <dgm:spPr>
        <a:xfrm>
          <a:off x="2262981" y="2262982"/>
          <a:ext cx="6423818" cy="1131489"/>
        </a:xfrm>
        <a:prstGeom prst="rect">
          <a:avLst/>
        </a:prstGeom>
        <a:solidFill>
          <a:schemeClr val="accent4">
            <a:lumMod val="40000"/>
            <a:lumOff val="60000"/>
            <a:alpha val="90000"/>
          </a:schemeClr>
        </a:solidFill>
      </dgm:spPr>
      <dgm:t>
        <a:bodyPr/>
        <a:lstStyle/>
        <a:p>
          <a:pPr algn="l">
            <a:buNone/>
          </a:pPr>
          <a:r>
            <a:rPr lang="uk-UA" sz="2200" b="1" i="1" dirty="0">
              <a:latin typeface="Arial Narrow"/>
              <a:ea typeface="+mn-ea"/>
              <a:cs typeface="+mn-cs"/>
            </a:rPr>
            <a:t>  </a:t>
          </a:r>
          <a:endParaRPr lang="ru-RU" sz="2200" b="1" i="1" dirty="0">
            <a:solidFill>
              <a:srgbClr val="000099"/>
            </a:solidFill>
            <a:latin typeface="Arial Narrow"/>
            <a:ea typeface="+mn-ea"/>
            <a:cs typeface="+mn-cs"/>
          </a:endParaRPr>
        </a:p>
      </dgm:t>
    </dgm:pt>
    <dgm:pt modelId="{7882DBD9-A1A0-424A-81D8-51A95DBA2E8E}" type="parTrans" cxnId="{3E3FD523-634B-4620-8C4E-D76C01F160F9}">
      <dgm:prSet/>
      <dgm:spPr/>
      <dgm:t>
        <a:bodyPr/>
        <a:lstStyle/>
        <a:p>
          <a:endParaRPr lang="ru-RU"/>
        </a:p>
      </dgm:t>
    </dgm:pt>
    <dgm:pt modelId="{7ED23EFA-CAE0-440C-BAB1-228ADC800D22}" type="sibTrans" cxnId="{3E3FD523-634B-4620-8C4E-D76C01F160F9}">
      <dgm:prSet/>
      <dgm:spPr/>
      <dgm:t>
        <a:bodyPr/>
        <a:lstStyle/>
        <a:p>
          <a:endParaRPr lang="ru-RU"/>
        </a:p>
      </dgm:t>
    </dgm:pt>
    <dgm:pt modelId="{9E07031A-C9CF-4567-A229-6ED7B1CF2744}">
      <dgm:prSet phldrT="[Текст]" custT="1"/>
      <dgm:spPr>
        <a:xfrm>
          <a:off x="2262981" y="2715578"/>
          <a:ext cx="6423818" cy="452595"/>
        </a:xfrm>
        <a:prstGeom prst="rect">
          <a:avLst/>
        </a:prstGeom>
        <a:solidFill>
          <a:schemeClr val="accent4">
            <a:lumMod val="40000"/>
            <a:lumOff val="60000"/>
            <a:alpha val="90000"/>
          </a:schemeClr>
        </a:solidFill>
      </dgm:spPr>
      <dgm:t>
        <a:bodyPr/>
        <a:lstStyle/>
        <a:p>
          <a:pPr algn="l">
            <a:buNone/>
          </a:pPr>
          <a:endParaRPr lang="ru-RU" sz="2200" b="1" i="1" dirty="0">
            <a:latin typeface="Arial Narrow"/>
            <a:ea typeface="+mn-ea"/>
            <a:cs typeface="+mn-cs"/>
          </a:endParaRPr>
        </a:p>
      </dgm:t>
    </dgm:pt>
    <dgm:pt modelId="{A064F639-3DAB-4DA2-94C3-97218F946A3C}" type="parTrans" cxnId="{F60A0D95-2238-432C-AB6F-64562496DAB4}">
      <dgm:prSet/>
      <dgm:spPr/>
      <dgm:t>
        <a:bodyPr/>
        <a:lstStyle/>
        <a:p>
          <a:endParaRPr lang="ru-RU"/>
        </a:p>
      </dgm:t>
    </dgm:pt>
    <dgm:pt modelId="{7BBCEAF9-3751-43E1-8A8F-AF57E98E6B5D}" type="sibTrans" cxnId="{F60A0D95-2238-432C-AB6F-64562496DAB4}">
      <dgm:prSet/>
      <dgm:spPr/>
      <dgm:t>
        <a:bodyPr/>
        <a:lstStyle/>
        <a:p>
          <a:endParaRPr lang="ru-RU"/>
        </a:p>
      </dgm:t>
    </dgm:pt>
    <dgm:pt modelId="{4B21B79E-CFE3-401B-BE31-13CFEC05CBBB}">
      <dgm:prSet phldrT="[Текст]" custT="1"/>
      <dgm:spPr>
        <a:xfrm>
          <a:off x="2262981" y="905191"/>
          <a:ext cx="6423818" cy="3168175"/>
        </a:xfrm>
        <a:prstGeom prst="rect">
          <a:avLst/>
        </a:prstGeom>
        <a:solidFill>
          <a:schemeClr val="accent4">
            <a:lumMod val="40000"/>
            <a:lumOff val="60000"/>
            <a:alpha val="90000"/>
          </a:schemeClr>
        </a:solidFill>
      </dgm:spPr>
      <dgm:t>
        <a:bodyPr/>
        <a:lstStyle/>
        <a:p>
          <a:pPr algn="l">
            <a:buNone/>
          </a:pPr>
          <a:r>
            <a:rPr lang="uk-UA" sz="2100" b="1" i="1" dirty="0">
              <a:latin typeface="Arial Narrow"/>
              <a:ea typeface="+mn-ea"/>
              <a:cs typeface="+mn-cs"/>
            </a:rPr>
            <a:t> </a:t>
          </a:r>
          <a:endParaRPr lang="ru-RU" sz="2200" b="1" i="1" dirty="0">
            <a:solidFill>
              <a:srgbClr val="000099"/>
            </a:solidFill>
            <a:latin typeface="Arial Narrow"/>
            <a:ea typeface="+mn-ea"/>
            <a:cs typeface="+mn-cs"/>
          </a:endParaRPr>
        </a:p>
      </dgm:t>
    </dgm:pt>
    <dgm:pt modelId="{D2C15F2B-E640-4408-B476-69D5667B2146}" type="sibTrans" cxnId="{56FFF1A4-9759-4E51-B5AF-53071CBC33AB}">
      <dgm:prSet/>
      <dgm:spPr/>
      <dgm:t>
        <a:bodyPr/>
        <a:lstStyle/>
        <a:p>
          <a:endParaRPr lang="ru-RU"/>
        </a:p>
      </dgm:t>
    </dgm:pt>
    <dgm:pt modelId="{790BB733-69C3-4277-AFF0-D90E97A6DB29}" type="parTrans" cxnId="{56FFF1A4-9759-4E51-B5AF-53071CBC33AB}">
      <dgm:prSet/>
      <dgm:spPr/>
      <dgm:t>
        <a:bodyPr/>
        <a:lstStyle/>
        <a:p>
          <a:endParaRPr lang="ru-RU"/>
        </a:p>
      </dgm:t>
    </dgm:pt>
    <dgm:pt modelId="{395DE571-F667-43E9-A5C9-95D48041FAFE}">
      <dgm:prSet phldrT="[Текст]" custT="1"/>
      <dgm:spPr>
        <a:xfrm>
          <a:off x="2262981" y="452595"/>
          <a:ext cx="6423818" cy="3847069"/>
        </a:xfrm>
        <a:prstGeom prst="rect">
          <a:avLst/>
        </a:prstGeom>
        <a:solidFill>
          <a:schemeClr val="accent4">
            <a:lumMod val="40000"/>
            <a:lumOff val="60000"/>
            <a:alpha val="90000"/>
          </a:schemeClr>
        </a:solidFill>
      </dgm:spPr>
      <dgm:t>
        <a:bodyPr/>
        <a:lstStyle/>
        <a:p>
          <a:pPr algn="l">
            <a:buNone/>
          </a:pPr>
          <a:endParaRPr lang="ru-RU" sz="2200" b="1" i="1" dirty="0">
            <a:solidFill>
              <a:srgbClr val="000099"/>
            </a:solidFill>
            <a:latin typeface="Arial Narrow"/>
            <a:ea typeface="+mn-ea"/>
            <a:cs typeface="+mn-cs"/>
          </a:endParaRPr>
        </a:p>
      </dgm:t>
    </dgm:pt>
    <dgm:pt modelId="{EF5A7DBE-2823-461F-8561-F1944247EB84}" type="sibTrans" cxnId="{86EA45A1-D696-47FC-B9DA-6C44AD8B7F5B}">
      <dgm:prSet/>
      <dgm:spPr/>
      <dgm:t>
        <a:bodyPr/>
        <a:lstStyle/>
        <a:p>
          <a:endParaRPr lang="ru-RU"/>
        </a:p>
      </dgm:t>
    </dgm:pt>
    <dgm:pt modelId="{DBB3CF56-C98B-4AB8-BC0E-AE2C584F61A7}" type="parTrans" cxnId="{86EA45A1-D696-47FC-B9DA-6C44AD8B7F5B}">
      <dgm:prSet/>
      <dgm:spPr/>
      <dgm:t>
        <a:bodyPr/>
        <a:lstStyle/>
        <a:p>
          <a:endParaRPr lang="ru-RU"/>
        </a:p>
      </dgm:t>
    </dgm:pt>
    <dgm:pt modelId="{98E64E23-4F01-4BE2-BD60-F063E1FC580A}">
      <dgm:prSet phldrT="[Текст]" custT="1"/>
      <dgm:spPr>
        <a:xfrm>
          <a:off x="2262981" y="0"/>
          <a:ext cx="6423818" cy="4525963"/>
        </a:xfrm>
        <a:prstGeom prst="rect">
          <a:avLst/>
        </a:prstGeom>
        <a:solidFill>
          <a:schemeClr val="accent4">
            <a:lumMod val="40000"/>
            <a:lumOff val="60000"/>
            <a:alpha val="90000"/>
          </a:schemeClr>
        </a:solidFill>
      </dgm:spPr>
      <dgm:t>
        <a:bodyPr/>
        <a:lstStyle/>
        <a:p>
          <a:pPr algn="l">
            <a:buNone/>
          </a:pPr>
          <a:r>
            <a:rPr lang="uk-UA" sz="2400" b="1" i="1" dirty="0">
              <a:latin typeface="Arial Narrow"/>
              <a:ea typeface="+mn-ea"/>
              <a:cs typeface="+mn-cs"/>
            </a:rPr>
            <a:t>  </a:t>
          </a:r>
          <a:endParaRPr lang="ru-RU" sz="2200" b="1" i="1" dirty="0">
            <a:solidFill>
              <a:srgbClr val="000099"/>
            </a:solidFill>
            <a:latin typeface="Monotype Corsiva" pitchFamily="66" charset="0"/>
            <a:ea typeface="+mn-ea"/>
            <a:cs typeface="+mn-cs"/>
          </a:endParaRPr>
        </a:p>
      </dgm:t>
    </dgm:pt>
    <dgm:pt modelId="{2F079E1A-E907-4D0E-A16C-23610607DFE9}" type="sibTrans" cxnId="{162097F3-2075-4FB5-868E-9FD4223BDE68}">
      <dgm:prSet/>
      <dgm:spPr/>
      <dgm:t>
        <a:bodyPr/>
        <a:lstStyle/>
        <a:p>
          <a:endParaRPr lang="ru-RU"/>
        </a:p>
      </dgm:t>
    </dgm:pt>
    <dgm:pt modelId="{D6E5EEFE-9C03-40F7-8255-517D72EBFE7A}" type="parTrans" cxnId="{162097F3-2075-4FB5-868E-9FD4223BDE68}">
      <dgm:prSet/>
      <dgm:spPr/>
      <dgm:t>
        <a:bodyPr/>
        <a:lstStyle/>
        <a:p>
          <a:endParaRPr lang="ru-RU"/>
        </a:p>
      </dgm:t>
    </dgm:pt>
    <dgm:pt modelId="{37857462-E412-4C4E-BD84-D0041E1EF91F}" type="pres">
      <dgm:prSet presAssocID="{D297A3A6-2DFD-458D-BA80-912371D5CEC1}" presName="Name0" presStyleCnt="0">
        <dgm:presLayoutVars>
          <dgm:chMax val="7"/>
          <dgm:dir/>
          <dgm:animLvl val="lvl"/>
          <dgm:resizeHandles val="exact"/>
        </dgm:presLayoutVars>
      </dgm:prSet>
      <dgm:spPr/>
      <dgm:t>
        <a:bodyPr/>
        <a:lstStyle/>
        <a:p>
          <a:endParaRPr lang="uk-UA"/>
        </a:p>
      </dgm:t>
    </dgm:pt>
    <dgm:pt modelId="{F856D42B-32E7-4DD5-8419-C991C6EC830A}" type="pres">
      <dgm:prSet presAssocID="{98E64E23-4F01-4BE2-BD60-F063E1FC580A}" presName="circle1" presStyleLbl="node1" presStyleIdx="0" presStyleCnt="7"/>
      <dgm:spPr>
        <a:xfrm>
          <a:off x="0" y="0"/>
          <a:ext cx="4525963" cy="4525963"/>
        </a:xfrm>
        <a:prstGeom prst="pie">
          <a:avLst>
            <a:gd name="adj1" fmla="val 5400000"/>
            <a:gd name="adj2" fmla="val 16200000"/>
          </a:avLst>
        </a:prstGeom>
        <a:solidFill>
          <a:schemeClr val="accent4">
            <a:lumMod val="50000"/>
          </a:schemeClr>
        </a:solidFill>
      </dgm:spPr>
    </dgm:pt>
    <dgm:pt modelId="{CBC11D25-89E6-410F-8E35-05D2E9F5CBAD}" type="pres">
      <dgm:prSet presAssocID="{98E64E23-4F01-4BE2-BD60-F063E1FC580A}" presName="space" presStyleCnt="0"/>
      <dgm:spPr/>
    </dgm:pt>
    <dgm:pt modelId="{98666338-9722-4458-9D9D-4AB3948552C0}" type="pres">
      <dgm:prSet presAssocID="{98E64E23-4F01-4BE2-BD60-F063E1FC580A}" presName="rect1" presStyleLbl="alignAcc1" presStyleIdx="0" presStyleCnt="7" custLinFactNeighborX="354" custLinFactNeighborY="-165"/>
      <dgm:spPr/>
      <dgm:t>
        <a:bodyPr/>
        <a:lstStyle/>
        <a:p>
          <a:endParaRPr lang="uk-UA"/>
        </a:p>
      </dgm:t>
    </dgm:pt>
    <dgm:pt modelId="{CA9AD5ED-C773-4264-8093-78F79354506F}" type="pres">
      <dgm:prSet presAssocID="{395DE571-F667-43E9-A5C9-95D48041FAFE}" presName="vertSpace2" presStyleLbl="node1" presStyleIdx="0" presStyleCnt="7"/>
      <dgm:spPr/>
    </dgm:pt>
    <dgm:pt modelId="{D73CB85A-A093-48F5-9C6A-8DA6C97F2780}" type="pres">
      <dgm:prSet presAssocID="{395DE571-F667-43E9-A5C9-95D48041FAFE}" presName="circle2" presStyleLbl="node1" presStyleIdx="1" presStyleCnt="7" custLinFactNeighborX="735" custLinFactNeighborY="245"/>
      <dgm:spPr>
        <a:xfrm>
          <a:off x="339446" y="452595"/>
          <a:ext cx="3847069" cy="3847069"/>
        </a:xfrm>
        <a:prstGeom prst="pie">
          <a:avLst>
            <a:gd name="adj1" fmla="val 5400000"/>
            <a:gd name="adj2" fmla="val 16200000"/>
          </a:avLst>
        </a:prstGeom>
        <a:solidFill>
          <a:schemeClr val="accent4">
            <a:lumMod val="75000"/>
          </a:schemeClr>
        </a:solidFill>
      </dgm:spPr>
    </dgm:pt>
    <dgm:pt modelId="{E8F32A6D-3F5E-4D0C-8F62-DF83F76D3775}" type="pres">
      <dgm:prSet presAssocID="{395DE571-F667-43E9-A5C9-95D48041FAFE}" presName="rect2" presStyleLbl="alignAcc1" presStyleIdx="1" presStyleCnt="7" custLinFactNeighborX="1201" custLinFactNeighborY="1234"/>
      <dgm:spPr/>
      <dgm:t>
        <a:bodyPr/>
        <a:lstStyle/>
        <a:p>
          <a:endParaRPr lang="uk-UA"/>
        </a:p>
      </dgm:t>
    </dgm:pt>
    <dgm:pt modelId="{6E894B22-E320-48FB-80F8-DE438AF38E0C}" type="pres">
      <dgm:prSet presAssocID="{4B21B79E-CFE3-401B-BE31-13CFEC05CBBB}" presName="vertSpace3" presStyleLbl="node1" presStyleIdx="1" presStyleCnt="7"/>
      <dgm:spPr/>
    </dgm:pt>
    <dgm:pt modelId="{1D659CFF-5D39-464F-8958-F0D31A38B69C}" type="pres">
      <dgm:prSet presAssocID="{4B21B79E-CFE3-401B-BE31-13CFEC05CBBB}" presName="circle3" presStyleLbl="node1" presStyleIdx="2" presStyleCnt="7" custLinFactNeighborX="298" custLinFactNeighborY="893"/>
      <dgm:spPr>
        <a:xfrm>
          <a:off x="678893" y="905191"/>
          <a:ext cx="3168175" cy="3168175"/>
        </a:xfrm>
        <a:prstGeom prst="pie">
          <a:avLst>
            <a:gd name="adj1" fmla="val 5400000"/>
            <a:gd name="adj2" fmla="val 16200000"/>
          </a:avLst>
        </a:prstGeom>
        <a:solidFill>
          <a:schemeClr val="accent4">
            <a:lumMod val="60000"/>
            <a:lumOff val="40000"/>
          </a:schemeClr>
        </a:solidFill>
      </dgm:spPr>
    </dgm:pt>
    <dgm:pt modelId="{0AA1824B-D560-4775-B715-8C8628655B71}" type="pres">
      <dgm:prSet presAssocID="{4B21B79E-CFE3-401B-BE31-13CFEC05CBBB}" presName="rect3" presStyleLbl="alignAcc1" presStyleIdx="2" presStyleCnt="7" custLinFactNeighborY="300"/>
      <dgm:spPr/>
      <dgm:t>
        <a:bodyPr/>
        <a:lstStyle/>
        <a:p>
          <a:endParaRPr lang="uk-UA"/>
        </a:p>
      </dgm:t>
    </dgm:pt>
    <dgm:pt modelId="{56D95A65-61CA-4B08-881D-8A58413C2741}" type="pres">
      <dgm:prSet presAssocID="{91E7EC61-BAAC-4C47-9140-B1410510D35C}" presName="vertSpace4" presStyleLbl="node1" presStyleIdx="2" presStyleCnt="7"/>
      <dgm:spPr/>
    </dgm:pt>
    <dgm:pt modelId="{C1AB1865-91CE-4A80-8267-07AC9096640F}" type="pres">
      <dgm:prSet presAssocID="{91E7EC61-BAAC-4C47-9140-B1410510D35C}" presName="circle4" presStyleLbl="node1" presStyleIdx="3" presStyleCnt="7"/>
      <dgm:spPr>
        <a:xfrm>
          <a:off x="1018340" y="1357786"/>
          <a:ext cx="2489281" cy="2489281"/>
        </a:xfrm>
        <a:prstGeom prst="pie">
          <a:avLst>
            <a:gd name="adj1" fmla="val 5400000"/>
            <a:gd name="adj2" fmla="val 16200000"/>
          </a:avLst>
        </a:prstGeom>
        <a:solidFill>
          <a:schemeClr val="accent4">
            <a:lumMod val="20000"/>
            <a:lumOff val="80000"/>
          </a:schemeClr>
        </a:solidFill>
      </dgm:spPr>
    </dgm:pt>
    <dgm:pt modelId="{DECDC472-B729-4206-A7CE-0EEA1449A438}" type="pres">
      <dgm:prSet presAssocID="{91E7EC61-BAAC-4C47-9140-B1410510D35C}" presName="rect4" presStyleLbl="alignAcc1" presStyleIdx="3" presStyleCnt="7" custLinFactNeighborX="1201" custLinFactNeighborY="954"/>
      <dgm:spPr/>
      <dgm:t>
        <a:bodyPr/>
        <a:lstStyle/>
        <a:p>
          <a:endParaRPr lang="uk-UA"/>
        </a:p>
      </dgm:t>
    </dgm:pt>
    <dgm:pt modelId="{1C42DB70-101E-4F0F-B96E-0FB182A65976}" type="pres">
      <dgm:prSet presAssocID="{AF867F9F-2BF9-4A96-AC57-62B769D84681}" presName="vertSpace5" presStyleLbl="node1" presStyleIdx="3" presStyleCnt="7"/>
      <dgm:spPr/>
    </dgm:pt>
    <dgm:pt modelId="{5DE99664-65BB-4635-90F2-52AD5573FBD4}" type="pres">
      <dgm:prSet presAssocID="{AF867F9F-2BF9-4A96-AC57-62B769D84681}" presName="circle5" presStyleLbl="node1" presStyleIdx="4" presStyleCnt="7" custLinFactNeighborX="-265" custLinFactNeighborY="-2192"/>
      <dgm:spPr>
        <a:xfrm>
          <a:off x="1357789" y="1810387"/>
          <a:ext cx="1810383" cy="1810383"/>
        </a:xfrm>
        <a:prstGeom prst="pie">
          <a:avLst>
            <a:gd name="adj1" fmla="val 5400000"/>
            <a:gd name="adj2" fmla="val 16200000"/>
          </a:avLst>
        </a:prstGeom>
        <a:solidFill>
          <a:schemeClr val="accent2">
            <a:lumMod val="40000"/>
            <a:lumOff val="60000"/>
          </a:schemeClr>
        </a:solidFill>
      </dgm:spPr>
    </dgm:pt>
    <dgm:pt modelId="{81FE7D26-BC05-4B61-BEFF-0329D9361366}" type="pres">
      <dgm:prSet presAssocID="{AF867F9F-2BF9-4A96-AC57-62B769D84681}" presName="rect5" presStyleLbl="alignAcc1" presStyleIdx="4" presStyleCnt="7" custLinFactNeighborX="692"/>
      <dgm:spPr/>
      <dgm:t>
        <a:bodyPr/>
        <a:lstStyle/>
        <a:p>
          <a:endParaRPr lang="uk-UA"/>
        </a:p>
      </dgm:t>
    </dgm:pt>
    <dgm:pt modelId="{489F3EDA-12A5-477B-B58E-F1B082B280D4}" type="pres">
      <dgm:prSet presAssocID="{BFD13C9F-B8FF-40CF-B390-E4AC244CBEBA}" presName="vertSpace6" presStyleLbl="node1" presStyleIdx="4" presStyleCnt="7"/>
      <dgm:spPr/>
    </dgm:pt>
    <dgm:pt modelId="{7913AB9A-17D3-4E1C-A36C-F5978A305165}" type="pres">
      <dgm:prSet presAssocID="{BFD13C9F-B8FF-40CF-B390-E4AC244CBEBA}" presName="circle6" presStyleLbl="node1" presStyleIdx="5" presStyleCnt="7"/>
      <dgm:spPr>
        <a:xfrm>
          <a:off x="1697236" y="2262982"/>
          <a:ext cx="1131489" cy="1131489"/>
        </a:xfrm>
        <a:prstGeom prst="pie">
          <a:avLst>
            <a:gd name="adj1" fmla="val 5400000"/>
            <a:gd name="adj2" fmla="val 16200000"/>
          </a:avLst>
        </a:prstGeom>
        <a:solidFill>
          <a:schemeClr val="accent2">
            <a:lumMod val="20000"/>
            <a:lumOff val="80000"/>
          </a:schemeClr>
        </a:solidFill>
      </dgm:spPr>
    </dgm:pt>
    <dgm:pt modelId="{A7BBA85D-4A38-4681-BC69-E2028C4783D2}" type="pres">
      <dgm:prSet presAssocID="{BFD13C9F-B8FF-40CF-B390-E4AC244CBEBA}" presName="rect6" presStyleLbl="alignAcc1" presStyleIdx="5" presStyleCnt="7"/>
      <dgm:spPr/>
      <dgm:t>
        <a:bodyPr/>
        <a:lstStyle/>
        <a:p>
          <a:endParaRPr lang="uk-UA"/>
        </a:p>
      </dgm:t>
    </dgm:pt>
    <dgm:pt modelId="{ECA730DD-B1CA-4273-9471-737F2349E617}" type="pres">
      <dgm:prSet presAssocID="{9E07031A-C9CF-4567-A229-6ED7B1CF2744}" presName="vertSpace7" presStyleLbl="node1" presStyleIdx="5" presStyleCnt="7"/>
      <dgm:spPr/>
    </dgm:pt>
    <dgm:pt modelId="{99953D72-46A8-4702-BC5E-9F46D7B865D6}" type="pres">
      <dgm:prSet presAssocID="{9E07031A-C9CF-4567-A229-6ED7B1CF2744}" presName="circle7" presStyleLbl="node1" presStyleIdx="6" presStyleCnt="7"/>
      <dgm:spPr>
        <a:xfrm>
          <a:off x="2036683" y="2715578"/>
          <a:ext cx="452595" cy="452595"/>
        </a:xfrm>
        <a:prstGeom prst="pie">
          <a:avLst>
            <a:gd name="adj1" fmla="val 5400000"/>
            <a:gd name="adj2" fmla="val 16200000"/>
          </a:avLst>
        </a:prstGeom>
        <a:solidFill>
          <a:schemeClr val="accent4">
            <a:lumMod val="50000"/>
          </a:schemeClr>
        </a:solidFill>
      </dgm:spPr>
    </dgm:pt>
    <dgm:pt modelId="{7ABB2A89-5D1E-4CBB-8BF5-6D7A99547815}" type="pres">
      <dgm:prSet presAssocID="{9E07031A-C9CF-4567-A229-6ED7B1CF2744}" presName="rect7" presStyleLbl="alignAcc1" presStyleIdx="6" presStyleCnt="7" custLinFactNeighborX="518" custLinFactNeighborY="-10042"/>
      <dgm:spPr/>
      <dgm:t>
        <a:bodyPr/>
        <a:lstStyle/>
        <a:p>
          <a:endParaRPr lang="uk-UA"/>
        </a:p>
      </dgm:t>
    </dgm:pt>
    <dgm:pt modelId="{64E32DF3-BF04-4C69-8235-95BDF855E440}" type="pres">
      <dgm:prSet presAssocID="{98E64E23-4F01-4BE2-BD60-F063E1FC580A}" presName="rect1ParTxNoCh" presStyleLbl="alignAcc1" presStyleIdx="6" presStyleCnt="7">
        <dgm:presLayoutVars>
          <dgm:chMax val="1"/>
          <dgm:bulletEnabled val="1"/>
        </dgm:presLayoutVars>
      </dgm:prSet>
      <dgm:spPr/>
      <dgm:t>
        <a:bodyPr/>
        <a:lstStyle/>
        <a:p>
          <a:endParaRPr lang="uk-UA"/>
        </a:p>
      </dgm:t>
    </dgm:pt>
    <dgm:pt modelId="{01A4E5E0-B342-4122-A7A0-0810475E09F1}" type="pres">
      <dgm:prSet presAssocID="{395DE571-F667-43E9-A5C9-95D48041FAFE}" presName="rect2ParTxNoCh" presStyleLbl="alignAcc1" presStyleIdx="6" presStyleCnt="7">
        <dgm:presLayoutVars>
          <dgm:chMax val="1"/>
          <dgm:bulletEnabled val="1"/>
        </dgm:presLayoutVars>
      </dgm:prSet>
      <dgm:spPr/>
      <dgm:t>
        <a:bodyPr/>
        <a:lstStyle/>
        <a:p>
          <a:endParaRPr lang="uk-UA"/>
        </a:p>
      </dgm:t>
    </dgm:pt>
    <dgm:pt modelId="{66DBFB9F-53DA-4927-99C1-D5DDA95CB9C5}" type="pres">
      <dgm:prSet presAssocID="{4B21B79E-CFE3-401B-BE31-13CFEC05CBBB}" presName="rect3ParTxNoCh" presStyleLbl="alignAcc1" presStyleIdx="6" presStyleCnt="7">
        <dgm:presLayoutVars>
          <dgm:chMax val="1"/>
          <dgm:bulletEnabled val="1"/>
        </dgm:presLayoutVars>
      </dgm:prSet>
      <dgm:spPr/>
      <dgm:t>
        <a:bodyPr/>
        <a:lstStyle/>
        <a:p>
          <a:endParaRPr lang="uk-UA"/>
        </a:p>
      </dgm:t>
    </dgm:pt>
    <dgm:pt modelId="{A847216D-3BBC-4697-9261-76042F6E53F1}" type="pres">
      <dgm:prSet presAssocID="{91E7EC61-BAAC-4C47-9140-B1410510D35C}" presName="rect4ParTxNoCh" presStyleLbl="alignAcc1" presStyleIdx="6" presStyleCnt="7">
        <dgm:presLayoutVars>
          <dgm:chMax val="1"/>
          <dgm:bulletEnabled val="1"/>
        </dgm:presLayoutVars>
      </dgm:prSet>
      <dgm:spPr/>
      <dgm:t>
        <a:bodyPr/>
        <a:lstStyle/>
        <a:p>
          <a:endParaRPr lang="uk-UA"/>
        </a:p>
      </dgm:t>
    </dgm:pt>
    <dgm:pt modelId="{B413B13E-1484-4325-B830-F3A48BBD3DA5}" type="pres">
      <dgm:prSet presAssocID="{AF867F9F-2BF9-4A96-AC57-62B769D84681}" presName="rect5ParTxNoCh" presStyleLbl="alignAcc1" presStyleIdx="6" presStyleCnt="7">
        <dgm:presLayoutVars>
          <dgm:chMax val="1"/>
          <dgm:bulletEnabled val="1"/>
        </dgm:presLayoutVars>
      </dgm:prSet>
      <dgm:spPr/>
      <dgm:t>
        <a:bodyPr/>
        <a:lstStyle/>
        <a:p>
          <a:endParaRPr lang="uk-UA"/>
        </a:p>
      </dgm:t>
    </dgm:pt>
    <dgm:pt modelId="{BFF0B50B-8A1F-4518-B4ED-C0D2D827F3C6}" type="pres">
      <dgm:prSet presAssocID="{BFD13C9F-B8FF-40CF-B390-E4AC244CBEBA}" presName="rect6ParTxNoCh" presStyleLbl="alignAcc1" presStyleIdx="6" presStyleCnt="7">
        <dgm:presLayoutVars>
          <dgm:chMax val="1"/>
          <dgm:bulletEnabled val="1"/>
        </dgm:presLayoutVars>
      </dgm:prSet>
      <dgm:spPr/>
      <dgm:t>
        <a:bodyPr/>
        <a:lstStyle/>
        <a:p>
          <a:endParaRPr lang="uk-UA"/>
        </a:p>
      </dgm:t>
    </dgm:pt>
    <dgm:pt modelId="{75B7E93E-5E8E-4BBE-A71B-A2228A0AFB0F}" type="pres">
      <dgm:prSet presAssocID="{9E07031A-C9CF-4567-A229-6ED7B1CF2744}" presName="rect7ParTxNoCh" presStyleLbl="alignAcc1" presStyleIdx="6" presStyleCnt="7">
        <dgm:presLayoutVars>
          <dgm:chMax val="1"/>
          <dgm:bulletEnabled val="1"/>
        </dgm:presLayoutVars>
      </dgm:prSet>
      <dgm:spPr/>
      <dgm:t>
        <a:bodyPr/>
        <a:lstStyle/>
        <a:p>
          <a:endParaRPr lang="uk-UA"/>
        </a:p>
      </dgm:t>
    </dgm:pt>
  </dgm:ptLst>
  <dgm:cxnLst>
    <dgm:cxn modelId="{BCE398A0-0F38-4B3F-B5A1-6CC5109B0337}" type="presOf" srcId="{4B21B79E-CFE3-401B-BE31-13CFEC05CBBB}" destId="{66DBFB9F-53DA-4927-99C1-D5DDA95CB9C5}" srcOrd="1" destOrd="0" presId="urn:microsoft.com/office/officeart/2005/8/layout/target3"/>
    <dgm:cxn modelId="{8AD1D874-B08F-4CAC-BFF3-7292C1FC4E11}" type="presOf" srcId="{BFD13C9F-B8FF-40CF-B390-E4AC244CBEBA}" destId="{A7BBA85D-4A38-4681-BC69-E2028C4783D2}" srcOrd="0" destOrd="0" presId="urn:microsoft.com/office/officeart/2005/8/layout/target3"/>
    <dgm:cxn modelId="{157A17C3-A886-45E9-A9BD-AD6C9055230E}" type="presOf" srcId="{395DE571-F667-43E9-A5C9-95D48041FAFE}" destId="{E8F32A6D-3F5E-4D0C-8F62-DF83F76D3775}" srcOrd="0" destOrd="0" presId="urn:microsoft.com/office/officeart/2005/8/layout/target3"/>
    <dgm:cxn modelId="{BAB0687A-80DD-4FFA-B4D1-C8CA15169F70}" srcId="{D297A3A6-2DFD-458D-BA80-912371D5CEC1}" destId="{91E7EC61-BAAC-4C47-9140-B1410510D35C}" srcOrd="3" destOrd="0" parTransId="{B1962ED2-C42C-413B-9FA6-886CF0F75620}" sibTransId="{752AFEBA-EB2B-46FA-8A3A-65272CA670C1}"/>
    <dgm:cxn modelId="{F60A0D95-2238-432C-AB6F-64562496DAB4}" srcId="{D297A3A6-2DFD-458D-BA80-912371D5CEC1}" destId="{9E07031A-C9CF-4567-A229-6ED7B1CF2744}" srcOrd="6" destOrd="0" parTransId="{A064F639-3DAB-4DA2-94C3-97218F946A3C}" sibTransId="{7BBCEAF9-3751-43E1-8A8F-AF57E98E6B5D}"/>
    <dgm:cxn modelId="{FE8A39E6-2DCE-4802-BE50-498E272825B2}" type="presOf" srcId="{AF867F9F-2BF9-4A96-AC57-62B769D84681}" destId="{81FE7D26-BC05-4B61-BEFF-0329D9361366}" srcOrd="0" destOrd="0" presId="urn:microsoft.com/office/officeart/2005/8/layout/target3"/>
    <dgm:cxn modelId="{2048598E-ADE7-41CB-A375-4BFA1B6AB5AA}" type="presOf" srcId="{D297A3A6-2DFD-458D-BA80-912371D5CEC1}" destId="{37857462-E412-4C4E-BD84-D0041E1EF91F}" srcOrd="0" destOrd="0" presId="urn:microsoft.com/office/officeart/2005/8/layout/target3"/>
    <dgm:cxn modelId="{B50188A5-2333-493B-ABCE-62186A59DF6D}" type="presOf" srcId="{9E07031A-C9CF-4567-A229-6ED7B1CF2744}" destId="{7ABB2A89-5D1E-4CBB-8BF5-6D7A99547815}" srcOrd="0" destOrd="0" presId="urn:microsoft.com/office/officeart/2005/8/layout/target3"/>
    <dgm:cxn modelId="{56FFF1A4-9759-4E51-B5AF-53071CBC33AB}" srcId="{D297A3A6-2DFD-458D-BA80-912371D5CEC1}" destId="{4B21B79E-CFE3-401B-BE31-13CFEC05CBBB}" srcOrd="2" destOrd="0" parTransId="{790BB733-69C3-4277-AFF0-D90E97A6DB29}" sibTransId="{D2C15F2B-E640-4408-B476-69D5667B2146}"/>
    <dgm:cxn modelId="{67001952-6B65-466C-9A7C-AF938C8F83B3}" type="presOf" srcId="{AF867F9F-2BF9-4A96-AC57-62B769D84681}" destId="{B413B13E-1484-4325-B830-F3A48BBD3DA5}" srcOrd="1" destOrd="0" presId="urn:microsoft.com/office/officeart/2005/8/layout/target3"/>
    <dgm:cxn modelId="{57344146-EC15-4135-9186-43677B71C0D3}" type="presOf" srcId="{98E64E23-4F01-4BE2-BD60-F063E1FC580A}" destId="{98666338-9722-4458-9D9D-4AB3948552C0}" srcOrd="0" destOrd="0" presId="urn:microsoft.com/office/officeart/2005/8/layout/target3"/>
    <dgm:cxn modelId="{162097F3-2075-4FB5-868E-9FD4223BDE68}" srcId="{D297A3A6-2DFD-458D-BA80-912371D5CEC1}" destId="{98E64E23-4F01-4BE2-BD60-F063E1FC580A}" srcOrd="0" destOrd="0" parTransId="{D6E5EEFE-9C03-40F7-8255-517D72EBFE7A}" sibTransId="{2F079E1A-E907-4D0E-A16C-23610607DFE9}"/>
    <dgm:cxn modelId="{EEC254F2-E9BC-4549-8AA4-E16033C53303}" type="presOf" srcId="{98E64E23-4F01-4BE2-BD60-F063E1FC580A}" destId="{64E32DF3-BF04-4C69-8235-95BDF855E440}" srcOrd="1" destOrd="0" presId="urn:microsoft.com/office/officeart/2005/8/layout/target3"/>
    <dgm:cxn modelId="{A8EEE918-6A1C-4BC4-BFEA-AFE4A6CD286F}" type="presOf" srcId="{395DE571-F667-43E9-A5C9-95D48041FAFE}" destId="{01A4E5E0-B342-4122-A7A0-0810475E09F1}" srcOrd="1" destOrd="0" presId="urn:microsoft.com/office/officeart/2005/8/layout/target3"/>
    <dgm:cxn modelId="{6CCDE77B-8AAE-4762-BA67-A5F7FC42D6BC}" type="presOf" srcId="{BFD13C9F-B8FF-40CF-B390-E4AC244CBEBA}" destId="{BFF0B50B-8A1F-4518-B4ED-C0D2D827F3C6}" srcOrd="1" destOrd="0" presId="urn:microsoft.com/office/officeart/2005/8/layout/target3"/>
    <dgm:cxn modelId="{9B2FE4C3-3B5E-4691-AC5A-48379881FC65}" type="presOf" srcId="{91E7EC61-BAAC-4C47-9140-B1410510D35C}" destId="{DECDC472-B729-4206-A7CE-0EEA1449A438}" srcOrd="0" destOrd="0" presId="urn:microsoft.com/office/officeart/2005/8/layout/target3"/>
    <dgm:cxn modelId="{267B54FF-8943-47FC-8F7F-529D38DF1C6D}" type="presOf" srcId="{91E7EC61-BAAC-4C47-9140-B1410510D35C}" destId="{A847216D-3BBC-4697-9261-76042F6E53F1}" srcOrd="1" destOrd="0" presId="urn:microsoft.com/office/officeart/2005/8/layout/target3"/>
    <dgm:cxn modelId="{BF420924-AD48-4309-9A96-EACA55F92F8E}" type="presOf" srcId="{4B21B79E-CFE3-401B-BE31-13CFEC05CBBB}" destId="{0AA1824B-D560-4775-B715-8C8628655B71}" srcOrd="0" destOrd="0" presId="urn:microsoft.com/office/officeart/2005/8/layout/target3"/>
    <dgm:cxn modelId="{3E3FD523-634B-4620-8C4E-D76C01F160F9}" srcId="{D297A3A6-2DFD-458D-BA80-912371D5CEC1}" destId="{BFD13C9F-B8FF-40CF-B390-E4AC244CBEBA}" srcOrd="5" destOrd="0" parTransId="{7882DBD9-A1A0-424A-81D8-51A95DBA2E8E}" sibTransId="{7ED23EFA-CAE0-440C-BAB1-228ADC800D22}"/>
    <dgm:cxn modelId="{86EA45A1-D696-47FC-B9DA-6C44AD8B7F5B}" srcId="{D297A3A6-2DFD-458D-BA80-912371D5CEC1}" destId="{395DE571-F667-43E9-A5C9-95D48041FAFE}" srcOrd="1" destOrd="0" parTransId="{DBB3CF56-C98B-4AB8-BC0E-AE2C584F61A7}" sibTransId="{EF5A7DBE-2823-461F-8561-F1944247EB84}"/>
    <dgm:cxn modelId="{C5A46F51-8945-402A-B7FD-E38EAD96E2FF}" srcId="{D297A3A6-2DFD-458D-BA80-912371D5CEC1}" destId="{AF867F9F-2BF9-4A96-AC57-62B769D84681}" srcOrd="4" destOrd="0" parTransId="{0806ECB7-4987-4931-9408-41C96061B14F}" sibTransId="{C813B192-29D8-44DF-9127-C26BC33F007C}"/>
    <dgm:cxn modelId="{34EE10AF-ABDE-43F6-894E-A96EF73C7208}" type="presOf" srcId="{9E07031A-C9CF-4567-A229-6ED7B1CF2744}" destId="{75B7E93E-5E8E-4BBE-A71B-A2228A0AFB0F}" srcOrd="1" destOrd="0" presId="urn:microsoft.com/office/officeart/2005/8/layout/target3"/>
    <dgm:cxn modelId="{F153E27E-0A5F-4A14-BAF1-3FB6E0A0B91D}" type="presParOf" srcId="{37857462-E412-4C4E-BD84-D0041E1EF91F}" destId="{F856D42B-32E7-4DD5-8419-C991C6EC830A}" srcOrd="0" destOrd="0" presId="urn:microsoft.com/office/officeart/2005/8/layout/target3"/>
    <dgm:cxn modelId="{C7994998-99D5-48A3-BF23-F4933EF06789}" type="presParOf" srcId="{37857462-E412-4C4E-BD84-D0041E1EF91F}" destId="{CBC11D25-89E6-410F-8E35-05D2E9F5CBAD}" srcOrd="1" destOrd="0" presId="urn:microsoft.com/office/officeart/2005/8/layout/target3"/>
    <dgm:cxn modelId="{8612F18D-D5EF-4183-A36F-5D8C1E34761D}" type="presParOf" srcId="{37857462-E412-4C4E-BD84-D0041E1EF91F}" destId="{98666338-9722-4458-9D9D-4AB3948552C0}" srcOrd="2" destOrd="0" presId="urn:microsoft.com/office/officeart/2005/8/layout/target3"/>
    <dgm:cxn modelId="{56FCDFFC-8E72-4113-AD0F-49490DD11E40}" type="presParOf" srcId="{37857462-E412-4C4E-BD84-D0041E1EF91F}" destId="{CA9AD5ED-C773-4264-8093-78F79354506F}" srcOrd="3" destOrd="0" presId="urn:microsoft.com/office/officeart/2005/8/layout/target3"/>
    <dgm:cxn modelId="{01F321DD-FCE7-4885-B702-FCDBBEB6CC4E}" type="presParOf" srcId="{37857462-E412-4C4E-BD84-D0041E1EF91F}" destId="{D73CB85A-A093-48F5-9C6A-8DA6C97F2780}" srcOrd="4" destOrd="0" presId="urn:microsoft.com/office/officeart/2005/8/layout/target3"/>
    <dgm:cxn modelId="{A7E4767C-AC22-441A-9CC3-FD7B94CBBA87}" type="presParOf" srcId="{37857462-E412-4C4E-BD84-D0041E1EF91F}" destId="{E8F32A6D-3F5E-4D0C-8F62-DF83F76D3775}" srcOrd="5" destOrd="0" presId="urn:microsoft.com/office/officeart/2005/8/layout/target3"/>
    <dgm:cxn modelId="{1360B86F-AA74-49EF-AD2E-346FF109923D}" type="presParOf" srcId="{37857462-E412-4C4E-BD84-D0041E1EF91F}" destId="{6E894B22-E320-48FB-80F8-DE438AF38E0C}" srcOrd="6" destOrd="0" presId="urn:microsoft.com/office/officeart/2005/8/layout/target3"/>
    <dgm:cxn modelId="{FCD78098-C67A-478B-958D-6BF529845B2D}" type="presParOf" srcId="{37857462-E412-4C4E-BD84-D0041E1EF91F}" destId="{1D659CFF-5D39-464F-8958-F0D31A38B69C}" srcOrd="7" destOrd="0" presId="urn:microsoft.com/office/officeart/2005/8/layout/target3"/>
    <dgm:cxn modelId="{9E9FCF14-F7AF-4ACE-BED4-10013B341CA2}" type="presParOf" srcId="{37857462-E412-4C4E-BD84-D0041E1EF91F}" destId="{0AA1824B-D560-4775-B715-8C8628655B71}" srcOrd="8" destOrd="0" presId="urn:microsoft.com/office/officeart/2005/8/layout/target3"/>
    <dgm:cxn modelId="{754ACA66-826A-46B0-AF49-BD224C5E7B41}" type="presParOf" srcId="{37857462-E412-4C4E-BD84-D0041E1EF91F}" destId="{56D95A65-61CA-4B08-881D-8A58413C2741}" srcOrd="9" destOrd="0" presId="urn:microsoft.com/office/officeart/2005/8/layout/target3"/>
    <dgm:cxn modelId="{7D69E444-F6F7-4068-B82E-8A8E65E7C278}" type="presParOf" srcId="{37857462-E412-4C4E-BD84-D0041E1EF91F}" destId="{C1AB1865-91CE-4A80-8267-07AC9096640F}" srcOrd="10" destOrd="0" presId="urn:microsoft.com/office/officeart/2005/8/layout/target3"/>
    <dgm:cxn modelId="{E460421E-5E1B-4BCA-84AA-51B65314FBC1}" type="presParOf" srcId="{37857462-E412-4C4E-BD84-D0041E1EF91F}" destId="{DECDC472-B729-4206-A7CE-0EEA1449A438}" srcOrd="11" destOrd="0" presId="urn:microsoft.com/office/officeart/2005/8/layout/target3"/>
    <dgm:cxn modelId="{9A05FDF9-34F2-4FDA-BDB2-F144F8CE2FB1}" type="presParOf" srcId="{37857462-E412-4C4E-BD84-D0041E1EF91F}" destId="{1C42DB70-101E-4F0F-B96E-0FB182A65976}" srcOrd="12" destOrd="0" presId="urn:microsoft.com/office/officeart/2005/8/layout/target3"/>
    <dgm:cxn modelId="{A41F8745-4C0E-45B5-AF33-ED203C482C45}" type="presParOf" srcId="{37857462-E412-4C4E-BD84-D0041E1EF91F}" destId="{5DE99664-65BB-4635-90F2-52AD5573FBD4}" srcOrd="13" destOrd="0" presId="urn:microsoft.com/office/officeart/2005/8/layout/target3"/>
    <dgm:cxn modelId="{1C5A87E6-8788-4C3A-8BBD-53544E0F6568}" type="presParOf" srcId="{37857462-E412-4C4E-BD84-D0041E1EF91F}" destId="{81FE7D26-BC05-4B61-BEFF-0329D9361366}" srcOrd="14" destOrd="0" presId="urn:microsoft.com/office/officeart/2005/8/layout/target3"/>
    <dgm:cxn modelId="{0FAEBEBA-1889-4ABA-97C7-DC474B514358}" type="presParOf" srcId="{37857462-E412-4C4E-BD84-D0041E1EF91F}" destId="{489F3EDA-12A5-477B-B58E-F1B082B280D4}" srcOrd="15" destOrd="0" presId="urn:microsoft.com/office/officeart/2005/8/layout/target3"/>
    <dgm:cxn modelId="{0448B49F-4988-4D1D-90A0-B89118F4F320}" type="presParOf" srcId="{37857462-E412-4C4E-BD84-D0041E1EF91F}" destId="{7913AB9A-17D3-4E1C-A36C-F5978A305165}" srcOrd="16" destOrd="0" presId="urn:microsoft.com/office/officeart/2005/8/layout/target3"/>
    <dgm:cxn modelId="{680449BA-A43E-4BA8-8168-FE6AAACE2242}" type="presParOf" srcId="{37857462-E412-4C4E-BD84-D0041E1EF91F}" destId="{A7BBA85D-4A38-4681-BC69-E2028C4783D2}" srcOrd="17" destOrd="0" presId="urn:microsoft.com/office/officeart/2005/8/layout/target3"/>
    <dgm:cxn modelId="{43072B88-22A6-403D-B674-711481A661F2}" type="presParOf" srcId="{37857462-E412-4C4E-BD84-D0041E1EF91F}" destId="{ECA730DD-B1CA-4273-9471-737F2349E617}" srcOrd="18" destOrd="0" presId="urn:microsoft.com/office/officeart/2005/8/layout/target3"/>
    <dgm:cxn modelId="{86996C15-E21D-49C5-8A60-A69809558665}" type="presParOf" srcId="{37857462-E412-4C4E-BD84-D0041E1EF91F}" destId="{99953D72-46A8-4702-BC5E-9F46D7B865D6}" srcOrd="19" destOrd="0" presId="urn:microsoft.com/office/officeart/2005/8/layout/target3"/>
    <dgm:cxn modelId="{BD48EBDE-A446-4F22-BBE6-165FF56C469B}" type="presParOf" srcId="{37857462-E412-4C4E-BD84-D0041E1EF91F}" destId="{7ABB2A89-5D1E-4CBB-8BF5-6D7A99547815}" srcOrd="20" destOrd="0" presId="urn:microsoft.com/office/officeart/2005/8/layout/target3"/>
    <dgm:cxn modelId="{70EA4418-D173-4FE1-B85F-48487732F5F1}" type="presParOf" srcId="{37857462-E412-4C4E-BD84-D0041E1EF91F}" destId="{64E32DF3-BF04-4C69-8235-95BDF855E440}" srcOrd="21" destOrd="0" presId="urn:microsoft.com/office/officeart/2005/8/layout/target3"/>
    <dgm:cxn modelId="{93CEDFE9-6AF5-4E80-B0B6-76387C29439C}" type="presParOf" srcId="{37857462-E412-4C4E-BD84-D0041E1EF91F}" destId="{01A4E5E0-B342-4122-A7A0-0810475E09F1}" srcOrd="22" destOrd="0" presId="urn:microsoft.com/office/officeart/2005/8/layout/target3"/>
    <dgm:cxn modelId="{F153A42C-7789-4EB8-8F8F-1D86D065B7CA}" type="presParOf" srcId="{37857462-E412-4C4E-BD84-D0041E1EF91F}" destId="{66DBFB9F-53DA-4927-99C1-D5DDA95CB9C5}" srcOrd="23" destOrd="0" presId="urn:microsoft.com/office/officeart/2005/8/layout/target3"/>
    <dgm:cxn modelId="{2BF8E272-EFD6-4DA4-B145-9C42F664DBEA}" type="presParOf" srcId="{37857462-E412-4C4E-BD84-D0041E1EF91F}" destId="{A847216D-3BBC-4697-9261-76042F6E53F1}" srcOrd="24" destOrd="0" presId="urn:microsoft.com/office/officeart/2005/8/layout/target3"/>
    <dgm:cxn modelId="{8E976B52-0835-4F62-8F45-BCD68FDFCB71}" type="presParOf" srcId="{37857462-E412-4C4E-BD84-D0041E1EF91F}" destId="{B413B13E-1484-4325-B830-F3A48BBD3DA5}" srcOrd="25" destOrd="0" presId="urn:microsoft.com/office/officeart/2005/8/layout/target3"/>
    <dgm:cxn modelId="{89F50CC0-B2B2-424E-B0E0-6CFD3D685C06}" type="presParOf" srcId="{37857462-E412-4C4E-BD84-D0041E1EF91F}" destId="{BFF0B50B-8A1F-4518-B4ED-C0D2D827F3C6}" srcOrd="26" destOrd="0" presId="urn:microsoft.com/office/officeart/2005/8/layout/target3"/>
    <dgm:cxn modelId="{9240A5FB-80ED-4FC4-AA87-C4C5F043C73F}" type="presParOf" srcId="{37857462-E412-4C4E-BD84-D0041E1EF91F}" destId="{75B7E93E-5E8E-4BBE-A71B-A2228A0AFB0F}" srcOrd="27" destOrd="0" presId="urn:microsoft.com/office/officeart/2005/8/layout/targe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B5FCC1-76EC-4DEE-AABD-12C5D8859527}"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ru-RU"/>
        </a:p>
      </dgm:t>
    </dgm:pt>
    <dgm:pt modelId="{B596BBCD-1EF6-448B-8E47-9A2FD0FDDD7D}">
      <dgm:prSet phldrT="[Текст]"/>
      <dgm:spPr/>
      <dgm:t>
        <a:bodyPr/>
        <a:lstStyle/>
        <a:p>
          <a:endParaRPr lang="ru-RU" dirty="0"/>
        </a:p>
      </dgm:t>
    </dgm:pt>
    <dgm:pt modelId="{8F47F3B7-0BC1-4F57-9074-0EF761C3A35B}" type="parTrans" cxnId="{AF8CDEEF-9A9D-4230-AD1F-C73846B01868}">
      <dgm:prSet/>
      <dgm:spPr/>
      <dgm:t>
        <a:bodyPr/>
        <a:lstStyle/>
        <a:p>
          <a:endParaRPr lang="ru-RU"/>
        </a:p>
      </dgm:t>
    </dgm:pt>
    <dgm:pt modelId="{DA75426A-F53C-4104-9DED-D1602AABB89F}" type="sibTrans" cxnId="{AF8CDEEF-9A9D-4230-AD1F-C73846B01868}">
      <dgm:prSet/>
      <dgm:spPr/>
      <dgm:t>
        <a:bodyPr/>
        <a:lstStyle/>
        <a:p>
          <a:endParaRPr lang="ru-RU"/>
        </a:p>
      </dgm:t>
    </dgm:pt>
    <dgm:pt modelId="{0D8DBB66-0489-4253-89E6-E1F8A0812ECE}">
      <dgm:prSet phldrT="[Текст]" phldr="1"/>
      <dgm:spPr/>
      <dgm:t>
        <a:bodyPr/>
        <a:lstStyle/>
        <a:p>
          <a:endParaRPr lang="ru-RU" dirty="0"/>
        </a:p>
      </dgm:t>
    </dgm:pt>
    <dgm:pt modelId="{0F5A3052-BB79-48D9-8265-6D0705503EA7}" type="parTrans" cxnId="{A2DD47A4-5839-40AD-9006-0716E0E305B8}">
      <dgm:prSet/>
      <dgm:spPr/>
      <dgm:t>
        <a:bodyPr/>
        <a:lstStyle/>
        <a:p>
          <a:endParaRPr lang="ru-RU"/>
        </a:p>
      </dgm:t>
    </dgm:pt>
    <dgm:pt modelId="{3D1DCC3A-B983-4F04-837E-7B9D3F248E73}" type="sibTrans" cxnId="{A2DD47A4-5839-40AD-9006-0716E0E305B8}">
      <dgm:prSet/>
      <dgm:spPr/>
      <dgm:t>
        <a:bodyPr/>
        <a:lstStyle/>
        <a:p>
          <a:endParaRPr lang="ru-RU"/>
        </a:p>
      </dgm:t>
    </dgm:pt>
    <dgm:pt modelId="{3BBCD5C7-140D-47AF-97B7-A5F595D38A4D}">
      <dgm:prSet phldrT="[Текст]"/>
      <dgm:spPr/>
      <dgm:t>
        <a:bodyPr/>
        <a:lstStyle/>
        <a:p>
          <a:endParaRPr lang="ru-RU" dirty="0"/>
        </a:p>
      </dgm:t>
    </dgm:pt>
    <dgm:pt modelId="{93056072-AE2A-4F31-B234-5E5CC8E5CB36}" type="parTrans" cxnId="{1F8FBE90-AFE4-45A5-AC2D-748F26863474}">
      <dgm:prSet/>
      <dgm:spPr/>
      <dgm:t>
        <a:bodyPr/>
        <a:lstStyle/>
        <a:p>
          <a:endParaRPr lang="ru-RU"/>
        </a:p>
      </dgm:t>
    </dgm:pt>
    <dgm:pt modelId="{00D8ED86-A879-48D9-9ABD-CE7C5C415495}" type="sibTrans" cxnId="{1F8FBE90-AFE4-45A5-AC2D-748F26863474}">
      <dgm:prSet/>
      <dgm:spPr/>
      <dgm:t>
        <a:bodyPr/>
        <a:lstStyle/>
        <a:p>
          <a:endParaRPr lang="ru-RU"/>
        </a:p>
      </dgm:t>
    </dgm:pt>
    <dgm:pt modelId="{A8CBAFEE-457C-48B8-A705-D78F8CACFDB9}">
      <dgm:prSet phldrT="[Текст]"/>
      <dgm:spPr/>
      <dgm:t>
        <a:bodyPr/>
        <a:lstStyle/>
        <a:p>
          <a:endParaRPr lang="ru-RU" dirty="0"/>
        </a:p>
      </dgm:t>
    </dgm:pt>
    <dgm:pt modelId="{9CF0A8AC-133D-4CC7-94F4-9ECCCD90EDE5}" type="parTrans" cxnId="{AB62EDB6-A418-467F-850B-4785E7EECFD7}">
      <dgm:prSet/>
      <dgm:spPr/>
      <dgm:t>
        <a:bodyPr/>
        <a:lstStyle/>
        <a:p>
          <a:endParaRPr lang="ru-RU"/>
        </a:p>
      </dgm:t>
    </dgm:pt>
    <dgm:pt modelId="{7CFB8F5B-5029-4BFD-9A22-74BEA7251753}" type="sibTrans" cxnId="{AB62EDB6-A418-467F-850B-4785E7EECFD7}">
      <dgm:prSet/>
      <dgm:spPr/>
      <dgm:t>
        <a:bodyPr/>
        <a:lstStyle/>
        <a:p>
          <a:endParaRPr lang="ru-RU"/>
        </a:p>
      </dgm:t>
    </dgm:pt>
    <dgm:pt modelId="{E6D092A1-0047-4680-96B7-CA456C2AFE47}">
      <dgm:prSet phldrT="[Текст]"/>
      <dgm:spPr/>
      <dgm:t>
        <a:bodyPr/>
        <a:lstStyle/>
        <a:p>
          <a:endParaRPr lang="ru-RU" dirty="0"/>
        </a:p>
      </dgm:t>
    </dgm:pt>
    <dgm:pt modelId="{060AE5A5-5268-4711-AAAF-D409DF4C0E51}" type="parTrans" cxnId="{D2DA4446-F79C-43EA-B3FB-899EF5BF8D6B}">
      <dgm:prSet/>
      <dgm:spPr/>
      <dgm:t>
        <a:bodyPr/>
        <a:lstStyle/>
        <a:p>
          <a:endParaRPr lang="ru-RU"/>
        </a:p>
      </dgm:t>
    </dgm:pt>
    <dgm:pt modelId="{1A1E1D72-A441-406F-BD02-A17ABF3466D9}" type="sibTrans" cxnId="{D2DA4446-F79C-43EA-B3FB-899EF5BF8D6B}">
      <dgm:prSet/>
      <dgm:spPr/>
      <dgm:t>
        <a:bodyPr/>
        <a:lstStyle/>
        <a:p>
          <a:endParaRPr lang="ru-RU"/>
        </a:p>
      </dgm:t>
    </dgm:pt>
    <dgm:pt modelId="{91728FF6-4D1B-4E73-BBFF-69DD11C7F61A}">
      <dgm:prSet phldrT="[Текст]"/>
      <dgm:spPr/>
      <dgm:t>
        <a:bodyPr/>
        <a:lstStyle/>
        <a:p>
          <a:endParaRPr lang="ru-RU" dirty="0"/>
        </a:p>
      </dgm:t>
    </dgm:pt>
    <dgm:pt modelId="{3BA268AC-4FA2-4049-9FCA-F4B6F01B9CA4}" type="parTrans" cxnId="{9AA999AA-56D2-461D-B1D7-07940D7B0C26}">
      <dgm:prSet/>
      <dgm:spPr/>
      <dgm:t>
        <a:bodyPr/>
        <a:lstStyle/>
        <a:p>
          <a:endParaRPr lang="ru-RU"/>
        </a:p>
      </dgm:t>
    </dgm:pt>
    <dgm:pt modelId="{E7C46405-4289-4C7D-8351-2BD33E0EB38E}" type="sibTrans" cxnId="{9AA999AA-56D2-461D-B1D7-07940D7B0C26}">
      <dgm:prSet/>
      <dgm:spPr/>
      <dgm:t>
        <a:bodyPr/>
        <a:lstStyle/>
        <a:p>
          <a:endParaRPr lang="ru-RU"/>
        </a:p>
      </dgm:t>
    </dgm:pt>
    <dgm:pt modelId="{3841F672-F421-422A-BA4F-86E25C800420}" type="pres">
      <dgm:prSet presAssocID="{13B5FCC1-76EC-4DEE-AABD-12C5D8859527}" presName="Name0" presStyleCnt="0">
        <dgm:presLayoutVars>
          <dgm:chMax/>
          <dgm:chPref/>
          <dgm:dir/>
          <dgm:animLvl val="lvl"/>
        </dgm:presLayoutVars>
      </dgm:prSet>
      <dgm:spPr/>
      <dgm:t>
        <a:bodyPr/>
        <a:lstStyle/>
        <a:p>
          <a:endParaRPr lang="uk-UA"/>
        </a:p>
      </dgm:t>
    </dgm:pt>
    <dgm:pt modelId="{99A20A30-8269-4138-899A-90CFB4743656}" type="pres">
      <dgm:prSet presAssocID="{B596BBCD-1EF6-448B-8E47-9A2FD0FDDD7D}" presName="composite" presStyleCnt="0"/>
      <dgm:spPr/>
    </dgm:pt>
    <dgm:pt modelId="{788DEA3A-A4DF-43A4-BC98-DCD3BABF01BE}" type="pres">
      <dgm:prSet presAssocID="{B596BBCD-1EF6-448B-8E47-9A2FD0FDDD7D}" presName="Parent1" presStyleLbl="node1" presStyleIdx="0" presStyleCnt="6">
        <dgm:presLayoutVars>
          <dgm:chMax val="1"/>
          <dgm:chPref val="1"/>
          <dgm:bulletEnabled val="1"/>
        </dgm:presLayoutVars>
      </dgm:prSet>
      <dgm:spPr/>
      <dgm:t>
        <a:bodyPr/>
        <a:lstStyle/>
        <a:p>
          <a:endParaRPr lang="uk-UA"/>
        </a:p>
      </dgm:t>
    </dgm:pt>
    <dgm:pt modelId="{87196161-B420-4CA0-B527-50DAA1EA0062}" type="pres">
      <dgm:prSet presAssocID="{B596BBCD-1EF6-448B-8E47-9A2FD0FDDD7D}" presName="Childtext1" presStyleLbl="revTx" presStyleIdx="0" presStyleCnt="3" custAng="186944" custLinFactX="-68598" custLinFactNeighborX="-100000" custLinFactNeighborY="11240">
        <dgm:presLayoutVars>
          <dgm:chMax val="0"/>
          <dgm:chPref val="0"/>
          <dgm:bulletEnabled val="1"/>
        </dgm:presLayoutVars>
      </dgm:prSet>
      <dgm:spPr/>
      <dgm:t>
        <a:bodyPr/>
        <a:lstStyle/>
        <a:p>
          <a:endParaRPr lang="uk-UA"/>
        </a:p>
      </dgm:t>
    </dgm:pt>
    <dgm:pt modelId="{BC02F6D3-F37B-4F21-83DE-FB87DE21BC58}" type="pres">
      <dgm:prSet presAssocID="{B596BBCD-1EF6-448B-8E47-9A2FD0FDDD7D}" presName="BalanceSpacing" presStyleCnt="0"/>
      <dgm:spPr/>
    </dgm:pt>
    <dgm:pt modelId="{9FD854AA-9861-4852-B3F5-DD4EB994AE9D}" type="pres">
      <dgm:prSet presAssocID="{B596BBCD-1EF6-448B-8E47-9A2FD0FDDD7D}" presName="BalanceSpacing1" presStyleCnt="0"/>
      <dgm:spPr/>
    </dgm:pt>
    <dgm:pt modelId="{15D27E82-BCE5-4302-AABB-854ABA636DA9}" type="pres">
      <dgm:prSet presAssocID="{DA75426A-F53C-4104-9DED-D1602AABB89F}" presName="Accent1Text" presStyleLbl="node1" presStyleIdx="1" presStyleCnt="6"/>
      <dgm:spPr/>
      <dgm:t>
        <a:bodyPr/>
        <a:lstStyle/>
        <a:p>
          <a:endParaRPr lang="uk-UA"/>
        </a:p>
      </dgm:t>
    </dgm:pt>
    <dgm:pt modelId="{6690D841-42B5-42E7-8F9D-BAE4345340E9}" type="pres">
      <dgm:prSet presAssocID="{DA75426A-F53C-4104-9DED-D1602AABB89F}" presName="spaceBetweenRectangles" presStyleCnt="0"/>
      <dgm:spPr/>
    </dgm:pt>
    <dgm:pt modelId="{7D04ECD1-F38D-434F-A23B-9E2860FD8A93}" type="pres">
      <dgm:prSet presAssocID="{3BBCD5C7-140D-47AF-97B7-A5F595D38A4D}" presName="composite" presStyleCnt="0"/>
      <dgm:spPr/>
    </dgm:pt>
    <dgm:pt modelId="{268EE907-71BC-4948-BA3A-55A69B46FD1C}" type="pres">
      <dgm:prSet presAssocID="{3BBCD5C7-140D-47AF-97B7-A5F595D38A4D}" presName="Parent1" presStyleLbl="node1" presStyleIdx="2" presStyleCnt="6">
        <dgm:presLayoutVars>
          <dgm:chMax val="1"/>
          <dgm:chPref val="1"/>
          <dgm:bulletEnabled val="1"/>
        </dgm:presLayoutVars>
      </dgm:prSet>
      <dgm:spPr/>
      <dgm:t>
        <a:bodyPr/>
        <a:lstStyle/>
        <a:p>
          <a:endParaRPr lang="uk-UA"/>
        </a:p>
      </dgm:t>
    </dgm:pt>
    <dgm:pt modelId="{AEC41B7B-3F07-40FA-B31E-7EFF6A9C4C2F}" type="pres">
      <dgm:prSet presAssocID="{3BBCD5C7-140D-47AF-97B7-A5F595D38A4D}" presName="Childtext1" presStyleLbl="revTx" presStyleIdx="1" presStyleCnt="3" custFlipVert="1" custScaleX="87871" custScaleY="118488" custLinFactX="100000" custLinFactY="32841" custLinFactNeighborX="144110" custLinFactNeighborY="100000">
        <dgm:presLayoutVars>
          <dgm:chMax val="0"/>
          <dgm:chPref val="0"/>
          <dgm:bulletEnabled val="1"/>
        </dgm:presLayoutVars>
      </dgm:prSet>
      <dgm:spPr/>
      <dgm:t>
        <a:bodyPr/>
        <a:lstStyle/>
        <a:p>
          <a:endParaRPr lang="uk-UA"/>
        </a:p>
      </dgm:t>
    </dgm:pt>
    <dgm:pt modelId="{A8456AD5-295F-40F5-9B0F-5DCBD6EF60EC}" type="pres">
      <dgm:prSet presAssocID="{3BBCD5C7-140D-47AF-97B7-A5F595D38A4D}" presName="BalanceSpacing" presStyleCnt="0"/>
      <dgm:spPr/>
    </dgm:pt>
    <dgm:pt modelId="{50F111D5-01A3-4787-B320-6E7912C6D009}" type="pres">
      <dgm:prSet presAssocID="{3BBCD5C7-140D-47AF-97B7-A5F595D38A4D}" presName="BalanceSpacing1" presStyleCnt="0"/>
      <dgm:spPr/>
    </dgm:pt>
    <dgm:pt modelId="{454069EB-C412-40B5-BBB0-CB699640B79E}" type="pres">
      <dgm:prSet presAssocID="{00D8ED86-A879-48D9-9ABD-CE7C5C415495}" presName="Accent1Text" presStyleLbl="node1" presStyleIdx="3" presStyleCnt="6"/>
      <dgm:spPr/>
      <dgm:t>
        <a:bodyPr/>
        <a:lstStyle/>
        <a:p>
          <a:endParaRPr lang="uk-UA"/>
        </a:p>
      </dgm:t>
    </dgm:pt>
    <dgm:pt modelId="{D7D99C3C-1A28-41BF-9526-4F3E5D916C90}" type="pres">
      <dgm:prSet presAssocID="{00D8ED86-A879-48D9-9ABD-CE7C5C415495}" presName="spaceBetweenRectangles" presStyleCnt="0"/>
      <dgm:spPr/>
    </dgm:pt>
    <dgm:pt modelId="{FECE145C-EB0D-4729-ACCA-24DEC7A281CE}" type="pres">
      <dgm:prSet presAssocID="{E6D092A1-0047-4680-96B7-CA456C2AFE47}" presName="composite" presStyleCnt="0"/>
      <dgm:spPr/>
    </dgm:pt>
    <dgm:pt modelId="{3BFDAE78-40FC-43BC-87F1-5205570D20EA}" type="pres">
      <dgm:prSet presAssocID="{E6D092A1-0047-4680-96B7-CA456C2AFE47}" presName="Parent1" presStyleLbl="node1" presStyleIdx="4" presStyleCnt="6">
        <dgm:presLayoutVars>
          <dgm:chMax val="1"/>
          <dgm:chPref val="1"/>
          <dgm:bulletEnabled val="1"/>
        </dgm:presLayoutVars>
      </dgm:prSet>
      <dgm:spPr/>
      <dgm:t>
        <a:bodyPr/>
        <a:lstStyle/>
        <a:p>
          <a:endParaRPr lang="uk-UA"/>
        </a:p>
      </dgm:t>
    </dgm:pt>
    <dgm:pt modelId="{F9050C2D-F24C-40A4-B9FA-A7C39EF843B9}" type="pres">
      <dgm:prSet presAssocID="{E6D092A1-0047-4680-96B7-CA456C2AFE47}" presName="Childtext1" presStyleLbl="revTx" presStyleIdx="2" presStyleCnt="3" custFlipVert="1" custScaleX="64070" custScaleY="84646" custLinFactY="-42038" custLinFactNeighborX="-45599" custLinFactNeighborY="-100000">
        <dgm:presLayoutVars>
          <dgm:chMax val="0"/>
          <dgm:chPref val="0"/>
          <dgm:bulletEnabled val="1"/>
        </dgm:presLayoutVars>
      </dgm:prSet>
      <dgm:spPr/>
      <dgm:t>
        <a:bodyPr/>
        <a:lstStyle/>
        <a:p>
          <a:endParaRPr lang="uk-UA"/>
        </a:p>
      </dgm:t>
    </dgm:pt>
    <dgm:pt modelId="{4CE83BB9-B02C-46D6-83F0-6E9A83215738}" type="pres">
      <dgm:prSet presAssocID="{E6D092A1-0047-4680-96B7-CA456C2AFE47}" presName="BalanceSpacing" presStyleCnt="0"/>
      <dgm:spPr/>
    </dgm:pt>
    <dgm:pt modelId="{58EC24C9-5F0E-45EC-B336-CE0B070C581D}" type="pres">
      <dgm:prSet presAssocID="{E6D092A1-0047-4680-96B7-CA456C2AFE47}" presName="BalanceSpacing1" presStyleCnt="0"/>
      <dgm:spPr/>
    </dgm:pt>
    <dgm:pt modelId="{CAFDC19A-D777-4181-BB19-ECAB0B5D2DC9}" type="pres">
      <dgm:prSet presAssocID="{1A1E1D72-A441-406F-BD02-A17ABF3466D9}" presName="Accent1Text" presStyleLbl="node1" presStyleIdx="5" presStyleCnt="6" custLinFactNeighborX="-2819" custLinFactNeighborY="-3065"/>
      <dgm:spPr/>
      <dgm:t>
        <a:bodyPr/>
        <a:lstStyle/>
        <a:p>
          <a:endParaRPr lang="uk-UA"/>
        </a:p>
      </dgm:t>
    </dgm:pt>
  </dgm:ptLst>
  <dgm:cxnLst>
    <dgm:cxn modelId="{AB62EDB6-A418-467F-850B-4785E7EECFD7}" srcId="{3BBCD5C7-140D-47AF-97B7-A5F595D38A4D}" destId="{A8CBAFEE-457C-48B8-A705-D78F8CACFDB9}" srcOrd="0" destOrd="0" parTransId="{9CF0A8AC-133D-4CC7-94F4-9ECCCD90EDE5}" sibTransId="{7CFB8F5B-5029-4BFD-9A22-74BEA7251753}"/>
    <dgm:cxn modelId="{3C4E70AA-476F-4C90-ADD1-BED16156A519}" type="presOf" srcId="{3BBCD5C7-140D-47AF-97B7-A5F595D38A4D}" destId="{268EE907-71BC-4948-BA3A-55A69B46FD1C}" srcOrd="0" destOrd="0" presId="urn:microsoft.com/office/officeart/2008/layout/AlternatingHexagons"/>
    <dgm:cxn modelId="{CFF457F8-6ADE-4DB7-BED1-C745164578F5}" type="presOf" srcId="{DA75426A-F53C-4104-9DED-D1602AABB89F}" destId="{15D27E82-BCE5-4302-AABB-854ABA636DA9}" srcOrd="0" destOrd="0" presId="urn:microsoft.com/office/officeart/2008/layout/AlternatingHexagons"/>
    <dgm:cxn modelId="{971C9CF3-FBF6-4E6A-8BBD-BC3918C87E0F}" type="presOf" srcId="{91728FF6-4D1B-4E73-BBFF-69DD11C7F61A}" destId="{F9050C2D-F24C-40A4-B9FA-A7C39EF843B9}" srcOrd="0" destOrd="0" presId="urn:microsoft.com/office/officeart/2008/layout/AlternatingHexagons"/>
    <dgm:cxn modelId="{54D7F86A-804C-4AEC-9123-C26774A0F1BC}" type="presOf" srcId="{00D8ED86-A879-48D9-9ABD-CE7C5C415495}" destId="{454069EB-C412-40B5-BBB0-CB699640B79E}" srcOrd="0" destOrd="0" presId="urn:microsoft.com/office/officeart/2008/layout/AlternatingHexagons"/>
    <dgm:cxn modelId="{4CB9D635-69CB-4DAA-A2A8-6444409499BF}" type="presOf" srcId="{1A1E1D72-A441-406F-BD02-A17ABF3466D9}" destId="{CAFDC19A-D777-4181-BB19-ECAB0B5D2DC9}" srcOrd="0" destOrd="0" presId="urn:microsoft.com/office/officeart/2008/layout/AlternatingHexagons"/>
    <dgm:cxn modelId="{23643769-5224-4112-A1C5-FD90F780FB2F}" type="presOf" srcId="{E6D092A1-0047-4680-96B7-CA456C2AFE47}" destId="{3BFDAE78-40FC-43BC-87F1-5205570D20EA}" srcOrd="0" destOrd="0" presId="urn:microsoft.com/office/officeart/2008/layout/AlternatingHexagons"/>
    <dgm:cxn modelId="{A2DD47A4-5839-40AD-9006-0716E0E305B8}" srcId="{B596BBCD-1EF6-448B-8E47-9A2FD0FDDD7D}" destId="{0D8DBB66-0489-4253-89E6-E1F8A0812ECE}" srcOrd="0" destOrd="0" parTransId="{0F5A3052-BB79-48D9-8265-6D0705503EA7}" sibTransId="{3D1DCC3A-B983-4F04-837E-7B9D3F248E73}"/>
    <dgm:cxn modelId="{A8113FFD-20DC-40AB-B877-75759E445617}" type="presOf" srcId="{0D8DBB66-0489-4253-89E6-E1F8A0812ECE}" destId="{87196161-B420-4CA0-B527-50DAA1EA0062}" srcOrd="0" destOrd="0" presId="urn:microsoft.com/office/officeart/2008/layout/AlternatingHexagons"/>
    <dgm:cxn modelId="{CDE68E54-37D8-4FC2-9221-31E8BB4A75B2}" type="presOf" srcId="{B596BBCD-1EF6-448B-8E47-9A2FD0FDDD7D}" destId="{788DEA3A-A4DF-43A4-BC98-DCD3BABF01BE}" srcOrd="0" destOrd="0" presId="urn:microsoft.com/office/officeart/2008/layout/AlternatingHexagons"/>
    <dgm:cxn modelId="{1F8FBE90-AFE4-45A5-AC2D-748F26863474}" srcId="{13B5FCC1-76EC-4DEE-AABD-12C5D8859527}" destId="{3BBCD5C7-140D-47AF-97B7-A5F595D38A4D}" srcOrd="1" destOrd="0" parTransId="{93056072-AE2A-4F31-B234-5E5CC8E5CB36}" sibTransId="{00D8ED86-A879-48D9-9ABD-CE7C5C415495}"/>
    <dgm:cxn modelId="{AF8CDEEF-9A9D-4230-AD1F-C73846B01868}" srcId="{13B5FCC1-76EC-4DEE-AABD-12C5D8859527}" destId="{B596BBCD-1EF6-448B-8E47-9A2FD0FDDD7D}" srcOrd="0" destOrd="0" parTransId="{8F47F3B7-0BC1-4F57-9074-0EF761C3A35B}" sibTransId="{DA75426A-F53C-4104-9DED-D1602AABB89F}"/>
    <dgm:cxn modelId="{9AA999AA-56D2-461D-B1D7-07940D7B0C26}" srcId="{E6D092A1-0047-4680-96B7-CA456C2AFE47}" destId="{91728FF6-4D1B-4E73-BBFF-69DD11C7F61A}" srcOrd="0" destOrd="0" parTransId="{3BA268AC-4FA2-4049-9FCA-F4B6F01B9CA4}" sibTransId="{E7C46405-4289-4C7D-8351-2BD33E0EB38E}"/>
    <dgm:cxn modelId="{93868410-A974-463F-8BB0-777A17AE00A1}" type="presOf" srcId="{A8CBAFEE-457C-48B8-A705-D78F8CACFDB9}" destId="{AEC41B7B-3F07-40FA-B31E-7EFF6A9C4C2F}" srcOrd="0" destOrd="0" presId="urn:microsoft.com/office/officeart/2008/layout/AlternatingHexagons"/>
    <dgm:cxn modelId="{1D5A04A7-2A91-4689-A6A5-C20F969B1413}" type="presOf" srcId="{13B5FCC1-76EC-4DEE-AABD-12C5D8859527}" destId="{3841F672-F421-422A-BA4F-86E25C800420}" srcOrd="0" destOrd="0" presId="urn:microsoft.com/office/officeart/2008/layout/AlternatingHexagons"/>
    <dgm:cxn modelId="{D2DA4446-F79C-43EA-B3FB-899EF5BF8D6B}" srcId="{13B5FCC1-76EC-4DEE-AABD-12C5D8859527}" destId="{E6D092A1-0047-4680-96B7-CA456C2AFE47}" srcOrd="2" destOrd="0" parTransId="{060AE5A5-5268-4711-AAAF-D409DF4C0E51}" sibTransId="{1A1E1D72-A441-406F-BD02-A17ABF3466D9}"/>
    <dgm:cxn modelId="{36415181-8657-4752-9AF5-401AB67C7976}" type="presParOf" srcId="{3841F672-F421-422A-BA4F-86E25C800420}" destId="{99A20A30-8269-4138-899A-90CFB4743656}" srcOrd="0" destOrd="0" presId="urn:microsoft.com/office/officeart/2008/layout/AlternatingHexagons"/>
    <dgm:cxn modelId="{C113FD72-A911-4A8C-9F4F-04C367187749}" type="presParOf" srcId="{99A20A30-8269-4138-899A-90CFB4743656}" destId="{788DEA3A-A4DF-43A4-BC98-DCD3BABF01BE}" srcOrd="0" destOrd="0" presId="urn:microsoft.com/office/officeart/2008/layout/AlternatingHexagons"/>
    <dgm:cxn modelId="{C770B44E-DC20-4EB7-B328-318ABD4D5FF4}" type="presParOf" srcId="{99A20A30-8269-4138-899A-90CFB4743656}" destId="{87196161-B420-4CA0-B527-50DAA1EA0062}" srcOrd="1" destOrd="0" presId="urn:microsoft.com/office/officeart/2008/layout/AlternatingHexagons"/>
    <dgm:cxn modelId="{454A428D-C608-419E-BDE5-587D38C334A5}" type="presParOf" srcId="{99A20A30-8269-4138-899A-90CFB4743656}" destId="{BC02F6D3-F37B-4F21-83DE-FB87DE21BC58}" srcOrd="2" destOrd="0" presId="urn:microsoft.com/office/officeart/2008/layout/AlternatingHexagons"/>
    <dgm:cxn modelId="{9058E096-227E-4807-973F-3D9DF5CE580B}" type="presParOf" srcId="{99A20A30-8269-4138-899A-90CFB4743656}" destId="{9FD854AA-9861-4852-B3F5-DD4EB994AE9D}" srcOrd="3" destOrd="0" presId="urn:microsoft.com/office/officeart/2008/layout/AlternatingHexagons"/>
    <dgm:cxn modelId="{8DCAD60E-2508-4CB1-95C9-775BB9331EC3}" type="presParOf" srcId="{99A20A30-8269-4138-899A-90CFB4743656}" destId="{15D27E82-BCE5-4302-AABB-854ABA636DA9}" srcOrd="4" destOrd="0" presId="urn:microsoft.com/office/officeart/2008/layout/AlternatingHexagons"/>
    <dgm:cxn modelId="{67C68F55-631C-4899-A75C-625DF97DE9E7}" type="presParOf" srcId="{3841F672-F421-422A-BA4F-86E25C800420}" destId="{6690D841-42B5-42E7-8F9D-BAE4345340E9}" srcOrd="1" destOrd="0" presId="urn:microsoft.com/office/officeart/2008/layout/AlternatingHexagons"/>
    <dgm:cxn modelId="{B38A8DB6-7F03-4C26-B5CF-5DDEF53C31A5}" type="presParOf" srcId="{3841F672-F421-422A-BA4F-86E25C800420}" destId="{7D04ECD1-F38D-434F-A23B-9E2860FD8A93}" srcOrd="2" destOrd="0" presId="urn:microsoft.com/office/officeart/2008/layout/AlternatingHexagons"/>
    <dgm:cxn modelId="{AF3A620E-08C1-4BE4-8476-78598B935F6F}" type="presParOf" srcId="{7D04ECD1-F38D-434F-A23B-9E2860FD8A93}" destId="{268EE907-71BC-4948-BA3A-55A69B46FD1C}" srcOrd="0" destOrd="0" presId="urn:microsoft.com/office/officeart/2008/layout/AlternatingHexagons"/>
    <dgm:cxn modelId="{762A2C4E-114D-4CFA-A719-BD21692E197A}" type="presParOf" srcId="{7D04ECD1-F38D-434F-A23B-9E2860FD8A93}" destId="{AEC41B7B-3F07-40FA-B31E-7EFF6A9C4C2F}" srcOrd="1" destOrd="0" presId="urn:microsoft.com/office/officeart/2008/layout/AlternatingHexagons"/>
    <dgm:cxn modelId="{C4BE6186-F242-4D1F-8A8E-69A1A3069AE8}" type="presParOf" srcId="{7D04ECD1-F38D-434F-A23B-9E2860FD8A93}" destId="{A8456AD5-295F-40F5-9B0F-5DCBD6EF60EC}" srcOrd="2" destOrd="0" presId="urn:microsoft.com/office/officeart/2008/layout/AlternatingHexagons"/>
    <dgm:cxn modelId="{22B76D7C-3DCD-443B-967F-66A44FAA249F}" type="presParOf" srcId="{7D04ECD1-F38D-434F-A23B-9E2860FD8A93}" destId="{50F111D5-01A3-4787-B320-6E7912C6D009}" srcOrd="3" destOrd="0" presId="urn:microsoft.com/office/officeart/2008/layout/AlternatingHexagons"/>
    <dgm:cxn modelId="{A0E280A2-BBD5-4D2D-BF84-672E063C925F}" type="presParOf" srcId="{7D04ECD1-F38D-434F-A23B-9E2860FD8A93}" destId="{454069EB-C412-40B5-BBB0-CB699640B79E}" srcOrd="4" destOrd="0" presId="urn:microsoft.com/office/officeart/2008/layout/AlternatingHexagons"/>
    <dgm:cxn modelId="{6FA23CDA-AF4B-4BBD-8DD0-92F4B6179DB5}" type="presParOf" srcId="{3841F672-F421-422A-BA4F-86E25C800420}" destId="{D7D99C3C-1A28-41BF-9526-4F3E5D916C90}" srcOrd="3" destOrd="0" presId="urn:microsoft.com/office/officeart/2008/layout/AlternatingHexagons"/>
    <dgm:cxn modelId="{5A8F20F2-0154-4B44-B5AF-5F3475CF0B63}" type="presParOf" srcId="{3841F672-F421-422A-BA4F-86E25C800420}" destId="{FECE145C-EB0D-4729-ACCA-24DEC7A281CE}" srcOrd="4" destOrd="0" presId="urn:microsoft.com/office/officeart/2008/layout/AlternatingHexagons"/>
    <dgm:cxn modelId="{53F43075-6ACF-4993-B870-90EB40ECE9A9}" type="presParOf" srcId="{FECE145C-EB0D-4729-ACCA-24DEC7A281CE}" destId="{3BFDAE78-40FC-43BC-87F1-5205570D20EA}" srcOrd="0" destOrd="0" presId="urn:microsoft.com/office/officeart/2008/layout/AlternatingHexagons"/>
    <dgm:cxn modelId="{4CA23AD4-0283-4C92-ACCE-F18024F75B6D}" type="presParOf" srcId="{FECE145C-EB0D-4729-ACCA-24DEC7A281CE}" destId="{F9050C2D-F24C-40A4-B9FA-A7C39EF843B9}" srcOrd="1" destOrd="0" presId="urn:microsoft.com/office/officeart/2008/layout/AlternatingHexagons"/>
    <dgm:cxn modelId="{989498FF-EA2D-402C-B468-FC3E3F24CBF7}" type="presParOf" srcId="{FECE145C-EB0D-4729-ACCA-24DEC7A281CE}" destId="{4CE83BB9-B02C-46D6-83F0-6E9A83215738}" srcOrd="2" destOrd="0" presId="urn:microsoft.com/office/officeart/2008/layout/AlternatingHexagons"/>
    <dgm:cxn modelId="{71F563D7-1D6D-4BC7-B543-1BC4377001A9}" type="presParOf" srcId="{FECE145C-EB0D-4729-ACCA-24DEC7A281CE}" destId="{58EC24C9-5F0E-45EC-B336-CE0B070C581D}" srcOrd="3" destOrd="0" presId="urn:microsoft.com/office/officeart/2008/layout/AlternatingHexagons"/>
    <dgm:cxn modelId="{D28BB48F-240A-488C-A148-A86C52BA956E}" type="presParOf" srcId="{FECE145C-EB0D-4729-ACCA-24DEC7A281CE}" destId="{CAFDC19A-D777-4181-BB19-ECAB0B5D2DC9}" srcOrd="4" destOrd="0" presId="urn:microsoft.com/office/officeart/2008/layout/AlternatingHexagon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B5FCC1-76EC-4DEE-AABD-12C5D8859527}"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ru-RU"/>
        </a:p>
      </dgm:t>
    </dgm:pt>
    <dgm:pt modelId="{B596BBCD-1EF6-448B-8E47-9A2FD0FDDD7D}">
      <dgm:prSet phldrT="[Текст]" custT="1"/>
      <dgm:spPr/>
      <dgm:t>
        <a:bodyPr/>
        <a:lstStyle/>
        <a:p>
          <a:endParaRPr lang="ru-RU" sz="1400" b="1" dirty="0"/>
        </a:p>
      </dgm:t>
    </dgm:pt>
    <dgm:pt modelId="{8F47F3B7-0BC1-4F57-9074-0EF761C3A35B}" type="parTrans" cxnId="{AF8CDEEF-9A9D-4230-AD1F-C73846B01868}">
      <dgm:prSet/>
      <dgm:spPr/>
      <dgm:t>
        <a:bodyPr/>
        <a:lstStyle/>
        <a:p>
          <a:endParaRPr lang="ru-RU"/>
        </a:p>
      </dgm:t>
    </dgm:pt>
    <dgm:pt modelId="{DA75426A-F53C-4104-9DED-D1602AABB89F}" type="sibTrans" cxnId="{AF8CDEEF-9A9D-4230-AD1F-C73846B01868}">
      <dgm:prSet/>
      <dgm:spPr/>
      <dgm:t>
        <a:bodyPr/>
        <a:lstStyle/>
        <a:p>
          <a:endParaRPr lang="ru-RU"/>
        </a:p>
      </dgm:t>
    </dgm:pt>
    <dgm:pt modelId="{0D8DBB66-0489-4253-89E6-E1F8A0812ECE}">
      <dgm:prSet phldrT="[Текст]"/>
      <dgm:spPr/>
      <dgm:t>
        <a:bodyPr/>
        <a:lstStyle/>
        <a:p>
          <a:endParaRPr lang="ru-RU" dirty="0"/>
        </a:p>
      </dgm:t>
    </dgm:pt>
    <dgm:pt modelId="{0F5A3052-BB79-48D9-8265-6D0705503EA7}" type="parTrans" cxnId="{A2DD47A4-5839-40AD-9006-0716E0E305B8}">
      <dgm:prSet/>
      <dgm:spPr/>
      <dgm:t>
        <a:bodyPr/>
        <a:lstStyle/>
        <a:p>
          <a:endParaRPr lang="ru-RU"/>
        </a:p>
      </dgm:t>
    </dgm:pt>
    <dgm:pt modelId="{3D1DCC3A-B983-4F04-837E-7B9D3F248E73}" type="sibTrans" cxnId="{A2DD47A4-5839-40AD-9006-0716E0E305B8}">
      <dgm:prSet/>
      <dgm:spPr/>
      <dgm:t>
        <a:bodyPr/>
        <a:lstStyle/>
        <a:p>
          <a:endParaRPr lang="ru-RU"/>
        </a:p>
      </dgm:t>
    </dgm:pt>
    <dgm:pt modelId="{3BBCD5C7-140D-47AF-97B7-A5F595D38A4D}">
      <dgm:prSet phldrT="[Текст]"/>
      <dgm:spPr/>
      <dgm:t>
        <a:bodyPr/>
        <a:lstStyle/>
        <a:p>
          <a:endParaRPr lang="ru-RU" dirty="0"/>
        </a:p>
      </dgm:t>
    </dgm:pt>
    <dgm:pt modelId="{93056072-AE2A-4F31-B234-5E5CC8E5CB36}" type="parTrans" cxnId="{1F8FBE90-AFE4-45A5-AC2D-748F26863474}">
      <dgm:prSet/>
      <dgm:spPr/>
      <dgm:t>
        <a:bodyPr/>
        <a:lstStyle/>
        <a:p>
          <a:endParaRPr lang="ru-RU"/>
        </a:p>
      </dgm:t>
    </dgm:pt>
    <dgm:pt modelId="{00D8ED86-A879-48D9-9ABD-CE7C5C415495}" type="sibTrans" cxnId="{1F8FBE90-AFE4-45A5-AC2D-748F26863474}">
      <dgm:prSet/>
      <dgm:spPr/>
      <dgm:t>
        <a:bodyPr/>
        <a:lstStyle/>
        <a:p>
          <a:endParaRPr lang="ru-RU"/>
        </a:p>
      </dgm:t>
    </dgm:pt>
    <dgm:pt modelId="{A8CBAFEE-457C-48B8-A705-D78F8CACFDB9}">
      <dgm:prSet phldrT="[Текст]"/>
      <dgm:spPr/>
      <dgm:t>
        <a:bodyPr/>
        <a:lstStyle/>
        <a:p>
          <a:endParaRPr lang="ru-RU" dirty="0"/>
        </a:p>
      </dgm:t>
    </dgm:pt>
    <dgm:pt modelId="{9CF0A8AC-133D-4CC7-94F4-9ECCCD90EDE5}" type="parTrans" cxnId="{AB62EDB6-A418-467F-850B-4785E7EECFD7}">
      <dgm:prSet/>
      <dgm:spPr/>
      <dgm:t>
        <a:bodyPr/>
        <a:lstStyle/>
        <a:p>
          <a:endParaRPr lang="ru-RU"/>
        </a:p>
      </dgm:t>
    </dgm:pt>
    <dgm:pt modelId="{7CFB8F5B-5029-4BFD-9A22-74BEA7251753}" type="sibTrans" cxnId="{AB62EDB6-A418-467F-850B-4785E7EECFD7}">
      <dgm:prSet/>
      <dgm:spPr/>
      <dgm:t>
        <a:bodyPr/>
        <a:lstStyle/>
        <a:p>
          <a:endParaRPr lang="ru-RU"/>
        </a:p>
      </dgm:t>
    </dgm:pt>
    <dgm:pt modelId="{E6D092A1-0047-4680-96B7-CA456C2AFE47}">
      <dgm:prSet phldrT="[Текст]"/>
      <dgm:spPr/>
      <dgm:t>
        <a:bodyPr/>
        <a:lstStyle/>
        <a:p>
          <a:endParaRPr lang="ru-RU" dirty="0"/>
        </a:p>
      </dgm:t>
    </dgm:pt>
    <dgm:pt modelId="{060AE5A5-5268-4711-AAAF-D409DF4C0E51}" type="parTrans" cxnId="{D2DA4446-F79C-43EA-B3FB-899EF5BF8D6B}">
      <dgm:prSet/>
      <dgm:spPr/>
      <dgm:t>
        <a:bodyPr/>
        <a:lstStyle/>
        <a:p>
          <a:endParaRPr lang="ru-RU"/>
        </a:p>
      </dgm:t>
    </dgm:pt>
    <dgm:pt modelId="{1A1E1D72-A441-406F-BD02-A17ABF3466D9}" type="sibTrans" cxnId="{D2DA4446-F79C-43EA-B3FB-899EF5BF8D6B}">
      <dgm:prSet/>
      <dgm:spPr/>
      <dgm:t>
        <a:bodyPr/>
        <a:lstStyle/>
        <a:p>
          <a:endParaRPr lang="ru-RU"/>
        </a:p>
      </dgm:t>
    </dgm:pt>
    <dgm:pt modelId="{91728FF6-4D1B-4E73-BBFF-69DD11C7F61A}">
      <dgm:prSet phldrT="[Текст]"/>
      <dgm:spPr/>
      <dgm:t>
        <a:bodyPr/>
        <a:lstStyle/>
        <a:p>
          <a:endParaRPr lang="ru-RU" dirty="0"/>
        </a:p>
      </dgm:t>
    </dgm:pt>
    <dgm:pt modelId="{3BA268AC-4FA2-4049-9FCA-F4B6F01B9CA4}" type="parTrans" cxnId="{9AA999AA-56D2-461D-B1D7-07940D7B0C26}">
      <dgm:prSet/>
      <dgm:spPr/>
      <dgm:t>
        <a:bodyPr/>
        <a:lstStyle/>
        <a:p>
          <a:endParaRPr lang="ru-RU"/>
        </a:p>
      </dgm:t>
    </dgm:pt>
    <dgm:pt modelId="{E7C46405-4289-4C7D-8351-2BD33E0EB38E}" type="sibTrans" cxnId="{9AA999AA-56D2-461D-B1D7-07940D7B0C26}">
      <dgm:prSet/>
      <dgm:spPr/>
      <dgm:t>
        <a:bodyPr/>
        <a:lstStyle/>
        <a:p>
          <a:endParaRPr lang="ru-RU"/>
        </a:p>
      </dgm:t>
    </dgm:pt>
    <dgm:pt modelId="{3841F672-F421-422A-BA4F-86E25C800420}" type="pres">
      <dgm:prSet presAssocID="{13B5FCC1-76EC-4DEE-AABD-12C5D8859527}" presName="Name0" presStyleCnt="0">
        <dgm:presLayoutVars>
          <dgm:chMax/>
          <dgm:chPref/>
          <dgm:dir/>
          <dgm:animLvl val="lvl"/>
        </dgm:presLayoutVars>
      </dgm:prSet>
      <dgm:spPr/>
      <dgm:t>
        <a:bodyPr/>
        <a:lstStyle/>
        <a:p>
          <a:endParaRPr lang="uk-UA"/>
        </a:p>
      </dgm:t>
    </dgm:pt>
    <dgm:pt modelId="{99A20A30-8269-4138-899A-90CFB4743656}" type="pres">
      <dgm:prSet presAssocID="{B596BBCD-1EF6-448B-8E47-9A2FD0FDDD7D}" presName="composite" presStyleCnt="0"/>
      <dgm:spPr/>
    </dgm:pt>
    <dgm:pt modelId="{788DEA3A-A4DF-43A4-BC98-DCD3BABF01BE}" type="pres">
      <dgm:prSet presAssocID="{B596BBCD-1EF6-448B-8E47-9A2FD0FDDD7D}" presName="Parent1" presStyleLbl="node1" presStyleIdx="0" presStyleCnt="6" custLinFactNeighborX="-594" custLinFactNeighborY="-3568">
        <dgm:presLayoutVars>
          <dgm:chMax val="1"/>
          <dgm:chPref val="1"/>
          <dgm:bulletEnabled val="1"/>
        </dgm:presLayoutVars>
      </dgm:prSet>
      <dgm:spPr/>
      <dgm:t>
        <a:bodyPr/>
        <a:lstStyle/>
        <a:p>
          <a:endParaRPr lang="uk-UA"/>
        </a:p>
      </dgm:t>
    </dgm:pt>
    <dgm:pt modelId="{87196161-B420-4CA0-B527-50DAA1EA0062}" type="pres">
      <dgm:prSet presAssocID="{B596BBCD-1EF6-448B-8E47-9A2FD0FDDD7D}" presName="Childtext1" presStyleLbl="revTx" presStyleIdx="0" presStyleCnt="3" custAng="0" custLinFactX="-79470" custLinFactNeighborX="-100000" custLinFactNeighborY="-4242">
        <dgm:presLayoutVars>
          <dgm:chMax val="0"/>
          <dgm:chPref val="0"/>
          <dgm:bulletEnabled val="1"/>
        </dgm:presLayoutVars>
      </dgm:prSet>
      <dgm:spPr/>
      <dgm:t>
        <a:bodyPr/>
        <a:lstStyle/>
        <a:p>
          <a:endParaRPr lang="uk-UA"/>
        </a:p>
      </dgm:t>
    </dgm:pt>
    <dgm:pt modelId="{BC02F6D3-F37B-4F21-83DE-FB87DE21BC58}" type="pres">
      <dgm:prSet presAssocID="{B596BBCD-1EF6-448B-8E47-9A2FD0FDDD7D}" presName="BalanceSpacing" presStyleCnt="0"/>
      <dgm:spPr/>
    </dgm:pt>
    <dgm:pt modelId="{9FD854AA-9861-4852-B3F5-DD4EB994AE9D}" type="pres">
      <dgm:prSet presAssocID="{B596BBCD-1EF6-448B-8E47-9A2FD0FDDD7D}" presName="BalanceSpacing1" presStyleCnt="0"/>
      <dgm:spPr/>
    </dgm:pt>
    <dgm:pt modelId="{15D27E82-BCE5-4302-AABB-854ABA636DA9}" type="pres">
      <dgm:prSet presAssocID="{DA75426A-F53C-4104-9DED-D1602AABB89F}" presName="Accent1Text" presStyleLbl="node1" presStyleIdx="1" presStyleCnt="6" custLinFactNeighborX="1728" custLinFactNeighborY="-3435"/>
      <dgm:spPr/>
      <dgm:t>
        <a:bodyPr/>
        <a:lstStyle/>
        <a:p>
          <a:endParaRPr lang="uk-UA"/>
        </a:p>
      </dgm:t>
    </dgm:pt>
    <dgm:pt modelId="{6690D841-42B5-42E7-8F9D-BAE4345340E9}" type="pres">
      <dgm:prSet presAssocID="{DA75426A-F53C-4104-9DED-D1602AABB89F}" presName="spaceBetweenRectangles" presStyleCnt="0"/>
      <dgm:spPr/>
    </dgm:pt>
    <dgm:pt modelId="{7D04ECD1-F38D-434F-A23B-9E2860FD8A93}" type="pres">
      <dgm:prSet presAssocID="{3BBCD5C7-140D-47AF-97B7-A5F595D38A4D}" presName="composite" presStyleCnt="0"/>
      <dgm:spPr/>
    </dgm:pt>
    <dgm:pt modelId="{268EE907-71BC-4948-BA3A-55A69B46FD1C}" type="pres">
      <dgm:prSet presAssocID="{3BBCD5C7-140D-47AF-97B7-A5F595D38A4D}" presName="Parent1" presStyleLbl="node1" presStyleIdx="2" presStyleCnt="6">
        <dgm:presLayoutVars>
          <dgm:chMax val="1"/>
          <dgm:chPref val="1"/>
          <dgm:bulletEnabled val="1"/>
        </dgm:presLayoutVars>
      </dgm:prSet>
      <dgm:spPr/>
      <dgm:t>
        <a:bodyPr/>
        <a:lstStyle/>
        <a:p>
          <a:endParaRPr lang="uk-UA"/>
        </a:p>
      </dgm:t>
    </dgm:pt>
    <dgm:pt modelId="{AEC41B7B-3F07-40FA-B31E-7EFF6A9C4C2F}" type="pres">
      <dgm:prSet presAssocID="{3BBCD5C7-140D-47AF-97B7-A5F595D38A4D}" presName="Childtext1" presStyleLbl="revTx" presStyleIdx="1" presStyleCnt="3" custFlipVert="1" custScaleX="87871" custScaleY="118488" custLinFactX="100000" custLinFactY="32841" custLinFactNeighborX="144110" custLinFactNeighborY="100000">
        <dgm:presLayoutVars>
          <dgm:chMax val="0"/>
          <dgm:chPref val="0"/>
          <dgm:bulletEnabled val="1"/>
        </dgm:presLayoutVars>
      </dgm:prSet>
      <dgm:spPr/>
      <dgm:t>
        <a:bodyPr/>
        <a:lstStyle/>
        <a:p>
          <a:endParaRPr lang="uk-UA"/>
        </a:p>
      </dgm:t>
    </dgm:pt>
    <dgm:pt modelId="{A8456AD5-295F-40F5-9B0F-5DCBD6EF60EC}" type="pres">
      <dgm:prSet presAssocID="{3BBCD5C7-140D-47AF-97B7-A5F595D38A4D}" presName="BalanceSpacing" presStyleCnt="0"/>
      <dgm:spPr/>
    </dgm:pt>
    <dgm:pt modelId="{50F111D5-01A3-4787-B320-6E7912C6D009}" type="pres">
      <dgm:prSet presAssocID="{3BBCD5C7-140D-47AF-97B7-A5F595D38A4D}" presName="BalanceSpacing1" presStyleCnt="0"/>
      <dgm:spPr/>
    </dgm:pt>
    <dgm:pt modelId="{454069EB-C412-40B5-BBB0-CB699640B79E}" type="pres">
      <dgm:prSet presAssocID="{00D8ED86-A879-48D9-9ABD-CE7C5C415495}" presName="Accent1Text" presStyleLbl="node1" presStyleIdx="3" presStyleCnt="6" custLinFactX="-100000" custLinFactNeighborX="-114263" custLinFactNeighborY="-3536"/>
      <dgm:spPr/>
      <dgm:t>
        <a:bodyPr/>
        <a:lstStyle/>
        <a:p>
          <a:endParaRPr lang="uk-UA"/>
        </a:p>
      </dgm:t>
    </dgm:pt>
    <dgm:pt modelId="{D7D99C3C-1A28-41BF-9526-4F3E5D916C90}" type="pres">
      <dgm:prSet presAssocID="{00D8ED86-A879-48D9-9ABD-CE7C5C415495}" presName="spaceBetweenRectangles" presStyleCnt="0"/>
      <dgm:spPr/>
    </dgm:pt>
    <dgm:pt modelId="{FECE145C-EB0D-4729-ACCA-24DEC7A281CE}" type="pres">
      <dgm:prSet presAssocID="{E6D092A1-0047-4680-96B7-CA456C2AFE47}" presName="composite" presStyleCnt="0"/>
      <dgm:spPr/>
    </dgm:pt>
    <dgm:pt modelId="{3BFDAE78-40FC-43BC-87F1-5205570D20EA}" type="pres">
      <dgm:prSet presAssocID="{E6D092A1-0047-4680-96B7-CA456C2AFE47}" presName="Parent1" presStyleLbl="node1" presStyleIdx="4" presStyleCnt="6">
        <dgm:presLayoutVars>
          <dgm:chMax val="1"/>
          <dgm:chPref val="1"/>
          <dgm:bulletEnabled val="1"/>
        </dgm:presLayoutVars>
      </dgm:prSet>
      <dgm:spPr/>
      <dgm:t>
        <a:bodyPr/>
        <a:lstStyle/>
        <a:p>
          <a:endParaRPr lang="uk-UA"/>
        </a:p>
      </dgm:t>
    </dgm:pt>
    <dgm:pt modelId="{F9050C2D-F24C-40A4-B9FA-A7C39EF843B9}" type="pres">
      <dgm:prSet presAssocID="{E6D092A1-0047-4680-96B7-CA456C2AFE47}" presName="Childtext1" presStyleLbl="revTx" presStyleIdx="2" presStyleCnt="3" custFlipVert="1" custScaleX="64070" custScaleY="84646" custLinFactY="-42038" custLinFactNeighborX="-45599" custLinFactNeighborY="-100000">
        <dgm:presLayoutVars>
          <dgm:chMax val="0"/>
          <dgm:chPref val="0"/>
          <dgm:bulletEnabled val="1"/>
        </dgm:presLayoutVars>
      </dgm:prSet>
      <dgm:spPr/>
      <dgm:t>
        <a:bodyPr/>
        <a:lstStyle/>
        <a:p>
          <a:endParaRPr lang="uk-UA"/>
        </a:p>
      </dgm:t>
    </dgm:pt>
    <dgm:pt modelId="{4CE83BB9-B02C-46D6-83F0-6E9A83215738}" type="pres">
      <dgm:prSet presAssocID="{E6D092A1-0047-4680-96B7-CA456C2AFE47}" presName="BalanceSpacing" presStyleCnt="0"/>
      <dgm:spPr/>
    </dgm:pt>
    <dgm:pt modelId="{58EC24C9-5F0E-45EC-B336-CE0B070C581D}" type="pres">
      <dgm:prSet presAssocID="{E6D092A1-0047-4680-96B7-CA456C2AFE47}" presName="BalanceSpacing1" presStyleCnt="0"/>
      <dgm:spPr/>
    </dgm:pt>
    <dgm:pt modelId="{CAFDC19A-D777-4181-BB19-ECAB0B5D2DC9}" type="pres">
      <dgm:prSet presAssocID="{1A1E1D72-A441-406F-BD02-A17ABF3466D9}" presName="Accent1Text" presStyleLbl="node1" presStyleIdx="5" presStyleCnt="6" custLinFactNeighborX="-2819" custLinFactNeighborY="-3065"/>
      <dgm:spPr/>
      <dgm:t>
        <a:bodyPr/>
        <a:lstStyle/>
        <a:p>
          <a:endParaRPr lang="uk-UA"/>
        </a:p>
      </dgm:t>
    </dgm:pt>
  </dgm:ptLst>
  <dgm:cxnLst>
    <dgm:cxn modelId="{AB62EDB6-A418-467F-850B-4785E7EECFD7}" srcId="{3BBCD5C7-140D-47AF-97B7-A5F595D38A4D}" destId="{A8CBAFEE-457C-48B8-A705-D78F8CACFDB9}" srcOrd="0" destOrd="0" parTransId="{9CF0A8AC-133D-4CC7-94F4-9ECCCD90EDE5}" sibTransId="{7CFB8F5B-5029-4BFD-9A22-74BEA7251753}"/>
    <dgm:cxn modelId="{3C4E70AA-476F-4C90-ADD1-BED16156A519}" type="presOf" srcId="{3BBCD5C7-140D-47AF-97B7-A5F595D38A4D}" destId="{268EE907-71BC-4948-BA3A-55A69B46FD1C}" srcOrd="0" destOrd="0" presId="urn:microsoft.com/office/officeart/2008/layout/AlternatingHexagons"/>
    <dgm:cxn modelId="{CFF457F8-6ADE-4DB7-BED1-C745164578F5}" type="presOf" srcId="{DA75426A-F53C-4104-9DED-D1602AABB89F}" destId="{15D27E82-BCE5-4302-AABB-854ABA636DA9}" srcOrd="0" destOrd="0" presId="urn:microsoft.com/office/officeart/2008/layout/AlternatingHexagons"/>
    <dgm:cxn modelId="{971C9CF3-FBF6-4E6A-8BBD-BC3918C87E0F}" type="presOf" srcId="{91728FF6-4D1B-4E73-BBFF-69DD11C7F61A}" destId="{F9050C2D-F24C-40A4-B9FA-A7C39EF843B9}" srcOrd="0" destOrd="0" presId="urn:microsoft.com/office/officeart/2008/layout/AlternatingHexagons"/>
    <dgm:cxn modelId="{54D7F86A-804C-4AEC-9123-C26774A0F1BC}" type="presOf" srcId="{00D8ED86-A879-48D9-9ABD-CE7C5C415495}" destId="{454069EB-C412-40B5-BBB0-CB699640B79E}" srcOrd="0" destOrd="0" presId="urn:microsoft.com/office/officeart/2008/layout/AlternatingHexagons"/>
    <dgm:cxn modelId="{4CB9D635-69CB-4DAA-A2A8-6444409499BF}" type="presOf" srcId="{1A1E1D72-A441-406F-BD02-A17ABF3466D9}" destId="{CAFDC19A-D777-4181-BB19-ECAB0B5D2DC9}" srcOrd="0" destOrd="0" presId="urn:microsoft.com/office/officeart/2008/layout/AlternatingHexagons"/>
    <dgm:cxn modelId="{23643769-5224-4112-A1C5-FD90F780FB2F}" type="presOf" srcId="{E6D092A1-0047-4680-96B7-CA456C2AFE47}" destId="{3BFDAE78-40FC-43BC-87F1-5205570D20EA}" srcOrd="0" destOrd="0" presId="urn:microsoft.com/office/officeart/2008/layout/AlternatingHexagons"/>
    <dgm:cxn modelId="{A2DD47A4-5839-40AD-9006-0716E0E305B8}" srcId="{B596BBCD-1EF6-448B-8E47-9A2FD0FDDD7D}" destId="{0D8DBB66-0489-4253-89E6-E1F8A0812ECE}" srcOrd="0" destOrd="0" parTransId="{0F5A3052-BB79-48D9-8265-6D0705503EA7}" sibTransId="{3D1DCC3A-B983-4F04-837E-7B9D3F248E73}"/>
    <dgm:cxn modelId="{A8113FFD-20DC-40AB-B877-75759E445617}" type="presOf" srcId="{0D8DBB66-0489-4253-89E6-E1F8A0812ECE}" destId="{87196161-B420-4CA0-B527-50DAA1EA0062}" srcOrd="0" destOrd="0" presId="urn:microsoft.com/office/officeart/2008/layout/AlternatingHexagons"/>
    <dgm:cxn modelId="{CDE68E54-37D8-4FC2-9221-31E8BB4A75B2}" type="presOf" srcId="{B596BBCD-1EF6-448B-8E47-9A2FD0FDDD7D}" destId="{788DEA3A-A4DF-43A4-BC98-DCD3BABF01BE}" srcOrd="0" destOrd="0" presId="urn:microsoft.com/office/officeart/2008/layout/AlternatingHexagons"/>
    <dgm:cxn modelId="{1F8FBE90-AFE4-45A5-AC2D-748F26863474}" srcId="{13B5FCC1-76EC-4DEE-AABD-12C5D8859527}" destId="{3BBCD5C7-140D-47AF-97B7-A5F595D38A4D}" srcOrd="1" destOrd="0" parTransId="{93056072-AE2A-4F31-B234-5E5CC8E5CB36}" sibTransId="{00D8ED86-A879-48D9-9ABD-CE7C5C415495}"/>
    <dgm:cxn modelId="{AF8CDEEF-9A9D-4230-AD1F-C73846B01868}" srcId="{13B5FCC1-76EC-4DEE-AABD-12C5D8859527}" destId="{B596BBCD-1EF6-448B-8E47-9A2FD0FDDD7D}" srcOrd="0" destOrd="0" parTransId="{8F47F3B7-0BC1-4F57-9074-0EF761C3A35B}" sibTransId="{DA75426A-F53C-4104-9DED-D1602AABB89F}"/>
    <dgm:cxn modelId="{9AA999AA-56D2-461D-B1D7-07940D7B0C26}" srcId="{E6D092A1-0047-4680-96B7-CA456C2AFE47}" destId="{91728FF6-4D1B-4E73-BBFF-69DD11C7F61A}" srcOrd="0" destOrd="0" parTransId="{3BA268AC-4FA2-4049-9FCA-F4B6F01B9CA4}" sibTransId="{E7C46405-4289-4C7D-8351-2BD33E0EB38E}"/>
    <dgm:cxn modelId="{93868410-A974-463F-8BB0-777A17AE00A1}" type="presOf" srcId="{A8CBAFEE-457C-48B8-A705-D78F8CACFDB9}" destId="{AEC41B7B-3F07-40FA-B31E-7EFF6A9C4C2F}" srcOrd="0" destOrd="0" presId="urn:microsoft.com/office/officeart/2008/layout/AlternatingHexagons"/>
    <dgm:cxn modelId="{1D5A04A7-2A91-4689-A6A5-C20F969B1413}" type="presOf" srcId="{13B5FCC1-76EC-4DEE-AABD-12C5D8859527}" destId="{3841F672-F421-422A-BA4F-86E25C800420}" srcOrd="0" destOrd="0" presId="urn:microsoft.com/office/officeart/2008/layout/AlternatingHexagons"/>
    <dgm:cxn modelId="{D2DA4446-F79C-43EA-B3FB-899EF5BF8D6B}" srcId="{13B5FCC1-76EC-4DEE-AABD-12C5D8859527}" destId="{E6D092A1-0047-4680-96B7-CA456C2AFE47}" srcOrd="2" destOrd="0" parTransId="{060AE5A5-5268-4711-AAAF-D409DF4C0E51}" sibTransId="{1A1E1D72-A441-406F-BD02-A17ABF3466D9}"/>
    <dgm:cxn modelId="{36415181-8657-4752-9AF5-401AB67C7976}" type="presParOf" srcId="{3841F672-F421-422A-BA4F-86E25C800420}" destId="{99A20A30-8269-4138-899A-90CFB4743656}" srcOrd="0" destOrd="0" presId="urn:microsoft.com/office/officeart/2008/layout/AlternatingHexagons"/>
    <dgm:cxn modelId="{C113FD72-A911-4A8C-9F4F-04C367187749}" type="presParOf" srcId="{99A20A30-8269-4138-899A-90CFB4743656}" destId="{788DEA3A-A4DF-43A4-BC98-DCD3BABF01BE}" srcOrd="0" destOrd="0" presId="urn:microsoft.com/office/officeart/2008/layout/AlternatingHexagons"/>
    <dgm:cxn modelId="{C770B44E-DC20-4EB7-B328-318ABD4D5FF4}" type="presParOf" srcId="{99A20A30-8269-4138-899A-90CFB4743656}" destId="{87196161-B420-4CA0-B527-50DAA1EA0062}" srcOrd="1" destOrd="0" presId="urn:microsoft.com/office/officeart/2008/layout/AlternatingHexagons"/>
    <dgm:cxn modelId="{454A428D-C608-419E-BDE5-587D38C334A5}" type="presParOf" srcId="{99A20A30-8269-4138-899A-90CFB4743656}" destId="{BC02F6D3-F37B-4F21-83DE-FB87DE21BC58}" srcOrd="2" destOrd="0" presId="urn:microsoft.com/office/officeart/2008/layout/AlternatingHexagons"/>
    <dgm:cxn modelId="{9058E096-227E-4807-973F-3D9DF5CE580B}" type="presParOf" srcId="{99A20A30-8269-4138-899A-90CFB4743656}" destId="{9FD854AA-9861-4852-B3F5-DD4EB994AE9D}" srcOrd="3" destOrd="0" presId="urn:microsoft.com/office/officeart/2008/layout/AlternatingHexagons"/>
    <dgm:cxn modelId="{8DCAD60E-2508-4CB1-95C9-775BB9331EC3}" type="presParOf" srcId="{99A20A30-8269-4138-899A-90CFB4743656}" destId="{15D27E82-BCE5-4302-AABB-854ABA636DA9}" srcOrd="4" destOrd="0" presId="urn:microsoft.com/office/officeart/2008/layout/AlternatingHexagons"/>
    <dgm:cxn modelId="{67C68F55-631C-4899-A75C-625DF97DE9E7}" type="presParOf" srcId="{3841F672-F421-422A-BA4F-86E25C800420}" destId="{6690D841-42B5-42E7-8F9D-BAE4345340E9}" srcOrd="1" destOrd="0" presId="urn:microsoft.com/office/officeart/2008/layout/AlternatingHexagons"/>
    <dgm:cxn modelId="{B38A8DB6-7F03-4C26-B5CF-5DDEF53C31A5}" type="presParOf" srcId="{3841F672-F421-422A-BA4F-86E25C800420}" destId="{7D04ECD1-F38D-434F-A23B-9E2860FD8A93}" srcOrd="2" destOrd="0" presId="urn:microsoft.com/office/officeart/2008/layout/AlternatingHexagons"/>
    <dgm:cxn modelId="{AF3A620E-08C1-4BE4-8476-78598B935F6F}" type="presParOf" srcId="{7D04ECD1-F38D-434F-A23B-9E2860FD8A93}" destId="{268EE907-71BC-4948-BA3A-55A69B46FD1C}" srcOrd="0" destOrd="0" presId="urn:microsoft.com/office/officeart/2008/layout/AlternatingHexagons"/>
    <dgm:cxn modelId="{762A2C4E-114D-4CFA-A719-BD21692E197A}" type="presParOf" srcId="{7D04ECD1-F38D-434F-A23B-9E2860FD8A93}" destId="{AEC41B7B-3F07-40FA-B31E-7EFF6A9C4C2F}" srcOrd="1" destOrd="0" presId="urn:microsoft.com/office/officeart/2008/layout/AlternatingHexagons"/>
    <dgm:cxn modelId="{C4BE6186-F242-4D1F-8A8E-69A1A3069AE8}" type="presParOf" srcId="{7D04ECD1-F38D-434F-A23B-9E2860FD8A93}" destId="{A8456AD5-295F-40F5-9B0F-5DCBD6EF60EC}" srcOrd="2" destOrd="0" presId="urn:microsoft.com/office/officeart/2008/layout/AlternatingHexagons"/>
    <dgm:cxn modelId="{22B76D7C-3DCD-443B-967F-66A44FAA249F}" type="presParOf" srcId="{7D04ECD1-F38D-434F-A23B-9E2860FD8A93}" destId="{50F111D5-01A3-4787-B320-6E7912C6D009}" srcOrd="3" destOrd="0" presId="urn:microsoft.com/office/officeart/2008/layout/AlternatingHexagons"/>
    <dgm:cxn modelId="{A0E280A2-BBD5-4D2D-BF84-672E063C925F}" type="presParOf" srcId="{7D04ECD1-F38D-434F-A23B-9E2860FD8A93}" destId="{454069EB-C412-40B5-BBB0-CB699640B79E}" srcOrd="4" destOrd="0" presId="urn:microsoft.com/office/officeart/2008/layout/AlternatingHexagons"/>
    <dgm:cxn modelId="{6FA23CDA-AF4B-4BBD-8DD0-92F4B6179DB5}" type="presParOf" srcId="{3841F672-F421-422A-BA4F-86E25C800420}" destId="{D7D99C3C-1A28-41BF-9526-4F3E5D916C90}" srcOrd="3" destOrd="0" presId="urn:microsoft.com/office/officeart/2008/layout/AlternatingHexagons"/>
    <dgm:cxn modelId="{5A8F20F2-0154-4B44-B5AF-5F3475CF0B63}" type="presParOf" srcId="{3841F672-F421-422A-BA4F-86E25C800420}" destId="{FECE145C-EB0D-4729-ACCA-24DEC7A281CE}" srcOrd="4" destOrd="0" presId="urn:microsoft.com/office/officeart/2008/layout/AlternatingHexagons"/>
    <dgm:cxn modelId="{53F43075-6ACF-4993-B870-90EB40ECE9A9}" type="presParOf" srcId="{FECE145C-EB0D-4729-ACCA-24DEC7A281CE}" destId="{3BFDAE78-40FC-43BC-87F1-5205570D20EA}" srcOrd="0" destOrd="0" presId="urn:microsoft.com/office/officeart/2008/layout/AlternatingHexagons"/>
    <dgm:cxn modelId="{4CA23AD4-0283-4C92-ACCE-F18024F75B6D}" type="presParOf" srcId="{FECE145C-EB0D-4729-ACCA-24DEC7A281CE}" destId="{F9050C2D-F24C-40A4-B9FA-A7C39EF843B9}" srcOrd="1" destOrd="0" presId="urn:microsoft.com/office/officeart/2008/layout/AlternatingHexagons"/>
    <dgm:cxn modelId="{989498FF-EA2D-402C-B468-FC3E3F24CBF7}" type="presParOf" srcId="{FECE145C-EB0D-4729-ACCA-24DEC7A281CE}" destId="{4CE83BB9-B02C-46D6-83F0-6E9A83215738}" srcOrd="2" destOrd="0" presId="urn:microsoft.com/office/officeart/2008/layout/AlternatingHexagons"/>
    <dgm:cxn modelId="{71F563D7-1D6D-4BC7-B543-1BC4377001A9}" type="presParOf" srcId="{FECE145C-EB0D-4729-ACCA-24DEC7A281CE}" destId="{58EC24C9-5F0E-45EC-B336-CE0B070C581D}" srcOrd="3" destOrd="0" presId="urn:microsoft.com/office/officeart/2008/layout/AlternatingHexagons"/>
    <dgm:cxn modelId="{D28BB48F-240A-488C-A148-A86C52BA956E}" type="presParOf" srcId="{FECE145C-EB0D-4729-ACCA-24DEC7A281CE}" destId="{CAFDC19A-D777-4181-BB19-ECAB0B5D2DC9}" srcOrd="4" destOrd="0" presId="urn:microsoft.com/office/officeart/2008/layout/AlternatingHexagons"/>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785C3A8-18F8-4F0B-93DD-D45603CFD3F9}">
      <dsp:nvSpPr>
        <dsp:cNvPr id="0" name=""/>
        <dsp:cNvSpPr/>
      </dsp:nvSpPr>
      <dsp:spPr>
        <a:xfrm>
          <a:off x="0" y="3800298"/>
          <a:ext cx="8389856" cy="623470"/>
        </a:xfrm>
        <a:prstGeom prst="rect">
          <a:avLst/>
        </a:prstGeom>
        <a:solidFill>
          <a:srgbClr val="FFFF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uk-UA" sz="2800" b="1" kern="1200" dirty="0">
              <a:solidFill>
                <a:srgbClr val="000099"/>
              </a:solidFill>
              <a:latin typeface="Monotype Corsiva" panose="03010101010201010101" pitchFamily="66" charset="0"/>
            </a:rPr>
            <a:t>5. Виховання свідомого громадянина-патріота.</a:t>
          </a:r>
          <a:endParaRPr lang="ru-RU" sz="2800" b="1" kern="1200" dirty="0">
            <a:solidFill>
              <a:srgbClr val="000099"/>
            </a:solidFill>
            <a:latin typeface="Monotype Corsiva" panose="03010101010201010101" pitchFamily="66" charset="0"/>
          </a:endParaRPr>
        </a:p>
      </dsp:txBody>
      <dsp:txXfrm>
        <a:off x="0" y="3800298"/>
        <a:ext cx="8389856" cy="623470"/>
      </dsp:txXfrm>
    </dsp:sp>
    <dsp:sp modelId="{68C3D254-896E-4151-92DD-0B9E7F2ED6E9}">
      <dsp:nvSpPr>
        <dsp:cNvPr id="0" name=""/>
        <dsp:cNvSpPr/>
      </dsp:nvSpPr>
      <dsp:spPr>
        <a:xfrm rot="10800000">
          <a:off x="0" y="2850752"/>
          <a:ext cx="8389856" cy="958897"/>
        </a:xfrm>
        <a:prstGeom prst="upArrowCallout">
          <a:avLst/>
        </a:prstGeom>
        <a:solidFill>
          <a:srgbClr val="FFFF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uk-UA" sz="2800" b="1" kern="1200" dirty="0">
              <a:solidFill>
                <a:srgbClr val="000099"/>
              </a:solidFill>
              <a:latin typeface="Monotype Corsiva" panose="03010101010201010101" pitchFamily="66" charset="0"/>
            </a:rPr>
            <a:t>4. Формування потреби в самопізнанні , самореалізації.</a:t>
          </a:r>
          <a:endParaRPr lang="ru-RU" sz="2800" b="1" kern="1200" dirty="0">
            <a:solidFill>
              <a:srgbClr val="000099"/>
            </a:solidFill>
            <a:latin typeface="Monotype Corsiva" panose="03010101010201010101" pitchFamily="66" charset="0"/>
          </a:endParaRPr>
        </a:p>
      </dsp:txBody>
      <dsp:txXfrm rot="10800000">
        <a:off x="0" y="2850752"/>
        <a:ext cx="8389856" cy="958897"/>
      </dsp:txXfrm>
    </dsp:sp>
    <dsp:sp modelId="{9BE35FE1-D848-4518-AD3C-5A52047DCD77}">
      <dsp:nvSpPr>
        <dsp:cNvPr id="0" name=""/>
        <dsp:cNvSpPr/>
      </dsp:nvSpPr>
      <dsp:spPr>
        <a:xfrm rot="10800000">
          <a:off x="0" y="1901207"/>
          <a:ext cx="8389856" cy="958897"/>
        </a:xfrm>
        <a:prstGeom prst="upArrowCallout">
          <a:avLst/>
        </a:prstGeom>
        <a:solidFill>
          <a:srgbClr val="FFFF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uk-UA" sz="2800" b="1" kern="1200" dirty="0">
              <a:solidFill>
                <a:srgbClr val="000099"/>
              </a:solidFill>
              <a:latin typeface="Monotype Corsiva" panose="03010101010201010101" pitchFamily="66" charset="0"/>
            </a:rPr>
            <a:t>3. Формування пізнавальних умінь і навичок.</a:t>
          </a:r>
          <a:endParaRPr lang="ru-RU" sz="1900" kern="1200" dirty="0">
            <a:solidFill>
              <a:srgbClr val="000099"/>
            </a:solidFill>
            <a:latin typeface="Monotype Corsiva" panose="03010101010201010101" pitchFamily="66" charset="0"/>
          </a:endParaRPr>
        </a:p>
      </dsp:txBody>
      <dsp:txXfrm rot="10800000">
        <a:off x="0" y="1901207"/>
        <a:ext cx="8389856" cy="958897"/>
      </dsp:txXfrm>
    </dsp:sp>
    <dsp:sp modelId="{98CD772C-7D39-4D9A-A1DD-7A0B8670EFFA}">
      <dsp:nvSpPr>
        <dsp:cNvPr id="0" name=""/>
        <dsp:cNvSpPr/>
      </dsp:nvSpPr>
      <dsp:spPr>
        <a:xfrm rot="10800000">
          <a:off x="0" y="951661"/>
          <a:ext cx="8389856" cy="958897"/>
        </a:xfrm>
        <a:prstGeom prst="upArrowCallout">
          <a:avLst/>
        </a:prstGeom>
        <a:solidFill>
          <a:srgbClr val="FFFF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uk-UA" sz="2800" b="1" kern="1200" dirty="0">
              <a:solidFill>
                <a:srgbClr val="000099"/>
              </a:solidFill>
              <a:latin typeface="Monotype Corsiva" panose="03010101010201010101" pitchFamily="66" charset="0"/>
            </a:rPr>
            <a:t>2.Створення атмосфери співробітництва, взаємодії вчителя та учня.</a:t>
          </a:r>
          <a:endParaRPr lang="ru-RU" sz="1700" kern="1200" dirty="0">
            <a:solidFill>
              <a:srgbClr val="000099"/>
            </a:solidFill>
            <a:latin typeface="Monotype Corsiva" panose="03010101010201010101" pitchFamily="66" charset="0"/>
          </a:endParaRPr>
        </a:p>
      </dsp:txBody>
      <dsp:txXfrm rot="10800000">
        <a:off x="0" y="951661"/>
        <a:ext cx="8389856" cy="958897"/>
      </dsp:txXfrm>
    </dsp:sp>
    <dsp:sp modelId="{13F10093-97CD-42E1-AB76-4D35C1582F4B}">
      <dsp:nvSpPr>
        <dsp:cNvPr id="0" name=""/>
        <dsp:cNvSpPr/>
      </dsp:nvSpPr>
      <dsp:spPr>
        <a:xfrm rot="10800000">
          <a:off x="0" y="2115"/>
          <a:ext cx="8389856" cy="958897"/>
        </a:xfrm>
        <a:prstGeom prst="upArrowCallout">
          <a:avLst/>
        </a:prstGeom>
        <a:solidFill>
          <a:srgbClr val="FFFF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uk-UA" sz="2800" b="1" kern="1200" dirty="0">
              <a:solidFill>
                <a:srgbClr val="000099"/>
              </a:solidFill>
              <a:latin typeface="Monotype Corsiva" panose="03010101010201010101" pitchFamily="66" charset="0"/>
            </a:rPr>
            <a:t>1. Створення оптимальних умов для розвитку творчих здібностей.</a:t>
          </a:r>
          <a:endParaRPr lang="ru-RU" sz="2800" b="1" kern="1200" dirty="0">
            <a:solidFill>
              <a:srgbClr val="000099"/>
            </a:solidFill>
            <a:latin typeface="Monotype Corsiva" panose="03010101010201010101" pitchFamily="66" charset="0"/>
          </a:endParaRPr>
        </a:p>
      </dsp:txBody>
      <dsp:txXfrm rot="10800000">
        <a:off x="0" y="2115"/>
        <a:ext cx="8389856" cy="95889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856D42B-32E7-4DD5-8419-C991C6EC830A}">
      <dsp:nvSpPr>
        <dsp:cNvPr id="0" name=""/>
        <dsp:cNvSpPr/>
      </dsp:nvSpPr>
      <dsp:spPr>
        <a:xfrm>
          <a:off x="0" y="0"/>
          <a:ext cx="3594516" cy="3594516"/>
        </a:xfrm>
        <a:prstGeom prst="pie">
          <a:avLst>
            <a:gd name="adj1" fmla="val 5400000"/>
            <a:gd name="adj2" fmla="val 16200000"/>
          </a:avLst>
        </a:prstGeom>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8666338-9722-4458-9D9D-4AB3948552C0}">
      <dsp:nvSpPr>
        <dsp:cNvPr id="0" name=""/>
        <dsp:cNvSpPr/>
      </dsp:nvSpPr>
      <dsp:spPr>
        <a:xfrm>
          <a:off x="1797258" y="0"/>
          <a:ext cx="6963484" cy="3594516"/>
        </a:xfrm>
        <a:prstGeom prst="rect">
          <a:avLst/>
        </a:prstGeom>
        <a:solidFill>
          <a:schemeClr val="accent4">
            <a:lumMod val="40000"/>
            <a:lumOff val="6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buNone/>
          </a:pPr>
          <a:r>
            <a:rPr lang="uk-UA" sz="2400" b="1" i="1" kern="1200" dirty="0">
              <a:latin typeface="Arial Narrow"/>
              <a:ea typeface="+mn-ea"/>
              <a:cs typeface="+mn-cs"/>
            </a:rPr>
            <a:t>  </a:t>
          </a:r>
          <a:endParaRPr lang="ru-RU" sz="2200" b="1" i="1" kern="1200" dirty="0">
            <a:solidFill>
              <a:srgbClr val="000099"/>
            </a:solidFill>
            <a:latin typeface="Monotype Corsiva" pitchFamily="66" charset="0"/>
            <a:ea typeface="+mn-ea"/>
            <a:cs typeface="+mn-cs"/>
          </a:endParaRPr>
        </a:p>
      </dsp:txBody>
      <dsp:txXfrm>
        <a:off x="1797258" y="0"/>
        <a:ext cx="6963484" cy="359451"/>
      </dsp:txXfrm>
    </dsp:sp>
    <dsp:sp modelId="{D73CB85A-A093-48F5-9C6A-8DA6C97F2780}">
      <dsp:nvSpPr>
        <dsp:cNvPr id="0" name=""/>
        <dsp:cNvSpPr/>
      </dsp:nvSpPr>
      <dsp:spPr>
        <a:xfrm>
          <a:off x="292045" y="366936"/>
          <a:ext cx="3055339" cy="3055339"/>
        </a:xfrm>
        <a:prstGeom prst="pie">
          <a:avLst>
            <a:gd name="adj1" fmla="val 5400000"/>
            <a:gd name="adj2" fmla="val 16200000"/>
          </a:avLst>
        </a:prstGeom>
        <a:solidFill>
          <a:schemeClr val="accent4">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8F32A6D-3F5E-4D0C-8F62-DF83F76D3775}">
      <dsp:nvSpPr>
        <dsp:cNvPr id="0" name=""/>
        <dsp:cNvSpPr/>
      </dsp:nvSpPr>
      <dsp:spPr>
        <a:xfrm>
          <a:off x="1797258" y="397153"/>
          <a:ext cx="6963484" cy="3055339"/>
        </a:xfrm>
        <a:prstGeom prst="rect">
          <a:avLst/>
        </a:prstGeom>
        <a:solidFill>
          <a:schemeClr val="accent4">
            <a:lumMod val="40000"/>
            <a:lumOff val="6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buNone/>
          </a:pPr>
          <a:endParaRPr lang="ru-RU" sz="2200" b="1" i="1" kern="1200" dirty="0">
            <a:solidFill>
              <a:srgbClr val="000099"/>
            </a:solidFill>
            <a:latin typeface="Arial Narrow"/>
            <a:ea typeface="+mn-ea"/>
            <a:cs typeface="+mn-cs"/>
          </a:endParaRPr>
        </a:p>
      </dsp:txBody>
      <dsp:txXfrm>
        <a:off x="1797258" y="397153"/>
        <a:ext cx="6963484" cy="359451"/>
      </dsp:txXfrm>
    </dsp:sp>
    <dsp:sp modelId="{1D659CFF-5D39-464F-8958-F0D31A38B69C}">
      <dsp:nvSpPr>
        <dsp:cNvPr id="0" name=""/>
        <dsp:cNvSpPr/>
      </dsp:nvSpPr>
      <dsp:spPr>
        <a:xfrm>
          <a:off x="546675" y="741371"/>
          <a:ext cx="2516162" cy="2516162"/>
        </a:xfrm>
        <a:prstGeom prst="pie">
          <a:avLst>
            <a:gd name="adj1" fmla="val 5400000"/>
            <a:gd name="adj2" fmla="val 16200000"/>
          </a:avLst>
        </a:prstGeom>
        <a:solidFill>
          <a:schemeClr val="accent4">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AA1824B-D560-4775-B715-8C8628655B71}">
      <dsp:nvSpPr>
        <dsp:cNvPr id="0" name=""/>
        <dsp:cNvSpPr/>
      </dsp:nvSpPr>
      <dsp:spPr>
        <a:xfrm>
          <a:off x="1797258" y="726450"/>
          <a:ext cx="6963484" cy="2516162"/>
        </a:xfrm>
        <a:prstGeom prst="rect">
          <a:avLst/>
        </a:prstGeom>
        <a:solidFill>
          <a:schemeClr val="accent4">
            <a:lumMod val="40000"/>
            <a:lumOff val="6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buNone/>
          </a:pPr>
          <a:r>
            <a:rPr lang="uk-UA" sz="2100" b="1" i="1" kern="1200" dirty="0">
              <a:latin typeface="Arial Narrow"/>
              <a:ea typeface="+mn-ea"/>
              <a:cs typeface="+mn-cs"/>
            </a:rPr>
            <a:t> </a:t>
          </a:r>
          <a:endParaRPr lang="ru-RU" sz="2200" b="1" i="1" kern="1200" dirty="0">
            <a:solidFill>
              <a:srgbClr val="000099"/>
            </a:solidFill>
            <a:latin typeface="Arial Narrow"/>
            <a:ea typeface="+mn-ea"/>
            <a:cs typeface="+mn-cs"/>
          </a:endParaRPr>
        </a:p>
      </dsp:txBody>
      <dsp:txXfrm>
        <a:off x="1797258" y="726450"/>
        <a:ext cx="6963484" cy="359451"/>
      </dsp:txXfrm>
    </dsp:sp>
    <dsp:sp modelId="{C1AB1865-91CE-4A80-8267-07AC9096640F}">
      <dsp:nvSpPr>
        <dsp:cNvPr id="0" name=""/>
        <dsp:cNvSpPr/>
      </dsp:nvSpPr>
      <dsp:spPr>
        <a:xfrm>
          <a:off x="808765" y="1078353"/>
          <a:ext cx="1976985" cy="1976985"/>
        </a:xfrm>
        <a:prstGeom prst="pie">
          <a:avLst>
            <a:gd name="adj1" fmla="val 5400000"/>
            <a:gd name="adj2" fmla="val 16200000"/>
          </a:avLst>
        </a:prstGeom>
        <a:solidFill>
          <a:schemeClr val="accent4">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ECDC472-B729-4206-A7CE-0EEA1449A438}">
      <dsp:nvSpPr>
        <dsp:cNvPr id="0" name=""/>
        <dsp:cNvSpPr/>
      </dsp:nvSpPr>
      <dsp:spPr>
        <a:xfrm>
          <a:off x="1797258" y="1097213"/>
          <a:ext cx="6963484" cy="1976985"/>
        </a:xfrm>
        <a:prstGeom prst="rect">
          <a:avLst/>
        </a:prstGeom>
        <a:solidFill>
          <a:schemeClr val="accent4">
            <a:lumMod val="40000"/>
            <a:lumOff val="6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buNone/>
          </a:pPr>
          <a:r>
            <a:rPr lang="uk-UA" sz="2100" b="1" i="1" kern="1200" dirty="0">
              <a:latin typeface="Arial Narrow"/>
              <a:ea typeface="+mn-ea"/>
              <a:cs typeface="+mn-cs"/>
            </a:rPr>
            <a:t> </a:t>
          </a:r>
          <a:endParaRPr lang="ru-RU" sz="2200" b="1" i="1" kern="1200" dirty="0">
            <a:solidFill>
              <a:srgbClr val="000099"/>
            </a:solidFill>
            <a:latin typeface="Arial Narrow"/>
            <a:ea typeface="+mn-ea"/>
            <a:cs typeface="+mn-cs"/>
          </a:endParaRPr>
        </a:p>
      </dsp:txBody>
      <dsp:txXfrm>
        <a:off x="1797258" y="1097213"/>
        <a:ext cx="6963484" cy="359454"/>
      </dsp:txXfrm>
    </dsp:sp>
    <dsp:sp modelId="{5DE99664-65BB-4635-90F2-52AD5573FBD4}">
      <dsp:nvSpPr>
        <dsp:cNvPr id="0" name=""/>
        <dsp:cNvSpPr/>
      </dsp:nvSpPr>
      <dsp:spPr>
        <a:xfrm>
          <a:off x="1074545" y="1406291"/>
          <a:ext cx="1437804" cy="1437804"/>
        </a:xfrm>
        <a:prstGeom prst="pie">
          <a:avLst>
            <a:gd name="adj1" fmla="val 5400000"/>
            <a:gd name="adj2" fmla="val 16200000"/>
          </a:avLst>
        </a:prstGeom>
        <a:solidFill>
          <a:schemeClr val="accent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1FE7D26-BC05-4B61-BEFF-0329D9361366}">
      <dsp:nvSpPr>
        <dsp:cNvPr id="0" name=""/>
        <dsp:cNvSpPr/>
      </dsp:nvSpPr>
      <dsp:spPr>
        <a:xfrm>
          <a:off x="1797258" y="1437808"/>
          <a:ext cx="6963484" cy="1437804"/>
        </a:xfrm>
        <a:prstGeom prst="rect">
          <a:avLst/>
        </a:prstGeom>
        <a:solidFill>
          <a:schemeClr val="accent4">
            <a:lumMod val="40000"/>
            <a:lumOff val="6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buNone/>
          </a:pPr>
          <a:endParaRPr lang="ru-RU" sz="2200" b="1" i="1" kern="1200" dirty="0">
            <a:solidFill>
              <a:srgbClr val="000099"/>
            </a:solidFill>
            <a:latin typeface="Monotype Corsiva" pitchFamily="66" charset="0"/>
            <a:ea typeface="+mn-ea"/>
            <a:cs typeface="+mn-cs"/>
          </a:endParaRPr>
        </a:p>
      </dsp:txBody>
      <dsp:txXfrm>
        <a:off x="1797258" y="1437808"/>
        <a:ext cx="6963484" cy="359451"/>
      </dsp:txXfrm>
    </dsp:sp>
    <dsp:sp modelId="{7913AB9A-17D3-4E1C-A36C-F5978A305165}">
      <dsp:nvSpPr>
        <dsp:cNvPr id="0" name=""/>
        <dsp:cNvSpPr/>
      </dsp:nvSpPr>
      <dsp:spPr>
        <a:xfrm>
          <a:off x="1347944" y="1797259"/>
          <a:ext cx="898627" cy="898627"/>
        </a:xfrm>
        <a:prstGeom prst="pie">
          <a:avLst>
            <a:gd name="adj1" fmla="val 5400000"/>
            <a:gd name="adj2" fmla="val 16200000"/>
          </a:avLst>
        </a:prstGeom>
        <a:solidFill>
          <a:schemeClr val="accent2">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7BBA85D-4A38-4681-BC69-E2028C4783D2}">
      <dsp:nvSpPr>
        <dsp:cNvPr id="0" name=""/>
        <dsp:cNvSpPr/>
      </dsp:nvSpPr>
      <dsp:spPr>
        <a:xfrm>
          <a:off x="1797258" y="1797259"/>
          <a:ext cx="6963484" cy="898627"/>
        </a:xfrm>
        <a:prstGeom prst="rect">
          <a:avLst/>
        </a:prstGeom>
        <a:solidFill>
          <a:schemeClr val="accent4">
            <a:lumMod val="40000"/>
            <a:lumOff val="6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buNone/>
          </a:pPr>
          <a:r>
            <a:rPr lang="uk-UA" sz="2200" b="1" i="1" kern="1200" dirty="0">
              <a:latin typeface="Arial Narrow"/>
              <a:ea typeface="+mn-ea"/>
              <a:cs typeface="+mn-cs"/>
            </a:rPr>
            <a:t>  </a:t>
          </a:r>
          <a:endParaRPr lang="ru-RU" sz="2200" b="1" i="1" kern="1200" dirty="0">
            <a:solidFill>
              <a:srgbClr val="000099"/>
            </a:solidFill>
            <a:latin typeface="Arial Narrow"/>
            <a:ea typeface="+mn-ea"/>
            <a:cs typeface="+mn-cs"/>
          </a:endParaRPr>
        </a:p>
      </dsp:txBody>
      <dsp:txXfrm>
        <a:off x="1797258" y="1797259"/>
        <a:ext cx="6963484" cy="359451"/>
      </dsp:txXfrm>
    </dsp:sp>
    <dsp:sp modelId="{99953D72-46A8-4702-BC5E-9F46D7B865D6}">
      <dsp:nvSpPr>
        <dsp:cNvPr id="0" name=""/>
        <dsp:cNvSpPr/>
      </dsp:nvSpPr>
      <dsp:spPr>
        <a:xfrm>
          <a:off x="1617532" y="2156710"/>
          <a:ext cx="359451" cy="359451"/>
        </a:xfrm>
        <a:prstGeom prst="pie">
          <a:avLst>
            <a:gd name="adj1" fmla="val 5400000"/>
            <a:gd name="adj2" fmla="val 16200000"/>
          </a:avLst>
        </a:prstGeom>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ABB2A89-5D1E-4CBB-8BF5-6D7A99547815}">
      <dsp:nvSpPr>
        <dsp:cNvPr id="0" name=""/>
        <dsp:cNvSpPr/>
      </dsp:nvSpPr>
      <dsp:spPr>
        <a:xfrm>
          <a:off x="1797258" y="2120614"/>
          <a:ext cx="6963484" cy="359451"/>
        </a:xfrm>
        <a:prstGeom prst="rect">
          <a:avLst/>
        </a:prstGeom>
        <a:solidFill>
          <a:schemeClr val="accent4">
            <a:lumMod val="40000"/>
            <a:lumOff val="6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buNone/>
          </a:pPr>
          <a:endParaRPr lang="ru-RU" sz="2200" b="1" i="1" kern="1200" dirty="0">
            <a:latin typeface="Arial Narrow"/>
            <a:ea typeface="+mn-ea"/>
            <a:cs typeface="+mn-cs"/>
          </a:endParaRPr>
        </a:p>
      </dsp:txBody>
      <dsp:txXfrm>
        <a:off x="1797258" y="2120614"/>
        <a:ext cx="6963484" cy="35945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1560F-C788-441E-9FC3-3AC630437AE8}" type="datetimeFigureOut">
              <a:rPr lang="uk-UA" smtClean="0"/>
              <a:pPr/>
              <a:t>28.02.2024</a:t>
            </a:fld>
            <a:endParaRPr lang="uk-UA"/>
          </a:p>
        </p:txBody>
      </p:sp>
      <p:sp>
        <p:nvSpPr>
          <p:cNvPr id="4" name="Місце для зображення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AEAB0-FD6A-4B48-99D1-0AF460946C01}" type="slidenum">
              <a:rPr lang="uk-UA" smtClean="0"/>
              <a:pPr/>
              <a:t>‹#›</a:t>
            </a:fld>
            <a:endParaRPr lang="uk-UA"/>
          </a:p>
        </p:txBody>
      </p:sp>
    </p:spTree>
    <p:extLst>
      <p:ext uri="{BB962C8B-B14F-4D97-AF65-F5344CB8AC3E}">
        <p14:creationId xmlns="" xmlns:p14="http://schemas.microsoft.com/office/powerpoint/2010/main" val="2393018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FE7AEAB0-FD6A-4B48-99D1-0AF460946C01}" type="slidenum">
              <a:rPr lang="uk-UA" smtClean="0"/>
              <a:pPr/>
              <a:t>1</a:t>
            </a:fld>
            <a:endParaRPr lang="uk-U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FE7AEAB0-FD6A-4B48-99D1-0AF460946C01}" type="slidenum">
              <a:rPr lang="uk-UA" smtClean="0"/>
              <a:pPr/>
              <a:t>13</a:t>
            </a:fld>
            <a:endParaRPr lang="uk-UA"/>
          </a:p>
        </p:txBody>
      </p:sp>
    </p:spTree>
    <p:extLst>
      <p:ext uri="{BB962C8B-B14F-4D97-AF65-F5344CB8AC3E}">
        <p14:creationId xmlns="" xmlns:p14="http://schemas.microsoft.com/office/powerpoint/2010/main" val="1595533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normAutofit/>
          </a:bodyPr>
          <a:lstStyle/>
          <a:p>
            <a:endParaRPr lang="uk-UA"/>
          </a:p>
        </p:txBody>
      </p:sp>
      <p:sp>
        <p:nvSpPr>
          <p:cNvPr id="4" name="Місце для номера слайда 3"/>
          <p:cNvSpPr>
            <a:spLocks noGrp="1"/>
          </p:cNvSpPr>
          <p:nvPr>
            <p:ph type="sldNum" sz="quarter" idx="10"/>
          </p:nvPr>
        </p:nvSpPr>
        <p:spPr/>
        <p:txBody>
          <a:bodyPr/>
          <a:lstStyle/>
          <a:p>
            <a:fld id="{FE7AEAB0-FD6A-4B48-99D1-0AF460946C01}" type="slidenum">
              <a:rPr lang="uk-UA" smtClean="0"/>
              <a:pPr/>
              <a:t>27</a:t>
            </a:fld>
            <a:endParaRPr lang="uk-U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5850B91-5DBB-4508-BD9E-0073A557E94B}" type="datetimeFigureOut">
              <a:rPr lang="ru-RU" smtClean="0"/>
              <a:pPr/>
              <a:t>28.02.2024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 xmlns:p14="http://schemas.microsoft.com/office/powerpoint/2010/main" val="1866007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5850B91-5DBB-4508-BD9E-0073A557E94B}" type="datetimeFigureOut">
              <a:rPr lang="ru-RU" smtClean="0"/>
              <a:pPr/>
              <a:t>28.02.2024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 xmlns:p14="http://schemas.microsoft.com/office/powerpoint/2010/main" val="1116675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5850B91-5DBB-4508-BD9E-0073A557E94B}" type="datetimeFigureOut">
              <a:rPr lang="ru-RU" smtClean="0"/>
              <a:pPr/>
              <a:t>28.02.2024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 xmlns:p14="http://schemas.microsoft.com/office/powerpoint/2010/main" val="3009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lstStyle/>
          <a:p>
            <a:r>
              <a:rPr lang="ru-RU" dirty="0"/>
              <a:t>Образец заголовка</a:t>
            </a:r>
          </a:p>
        </p:txBody>
      </p:sp>
      <p:sp>
        <p:nvSpPr>
          <p:cNvPr id="3" name="Дата 2"/>
          <p:cNvSpPr>
            <a:spLocks noGrp="1"/>
          </p:cNvSpPr>
          <p:nvPr>
            <p:ph type="dt" sz="half" idx="10"/>
          </p:nvPr>
        </p:nvSpPr>
        <p:spPr/>
        <p:txBody>
          <a:bodyPr/>
          <a:lstStyle/>
          <a:p>
            <a:fld id="{465B7319-8752-43DC-9251-6FF6EC4E5500}" type="datetimeFigureOut">
              <a:rPr lang="ru-RU" smtClean="0"/>
              <a:pPr/>
              <a:t>28.02.2024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 xmlns:p14="http://schemas.microsoft.com/office/powerpoint/2010/main" val="3297806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5850B91-5DBB-4508-BD9E-0073A557E94B}" type="datetimeFigureOut">
              <a:rPr lang="ru-RU" smtClean="0"/>
              <a:pPr/>
              <a:t>28.02.2024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 xmlns:p14="http://schemas.microsoft.com/office/powerpoint/2010/main" val="116861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5850B91-5DBB-4508-BD9E-0073A557E94B}" type="datetimeFigureOut">
              <a:rPr lang="ru-RU" smtClean="0"/>
              <a:pPr/>
              <a:t>28.02.2024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 xmlns:p14="http://schemas.microsoft.com/office/powerpoint/2010/main" val="941063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5850B91-5DBB-4508-BD9E-0073A557E94B}" type="datetimeFigureOut">
              <a:rPr lang="ru-RU" smtClean="0"/>
              <a:pPr/>
              <a:t>28.02.2024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 xmlns:p14="http://schemas.microsoft.com/office/powerpoint/2010/main" val="319787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5850B91-5DBB-4508-BD9E-0073A557E94B}" type="datetimeFigureOut">
              <a:rPr lang="ru-RU" smtClean="0"/>
              <a:pPr/>
              <a:t>28.02.2024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 xmlns:p14="http://schemas.microsoft.com/office/powerpoint/2010/main" val="2341384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5850B91-5DBB-4508-BD9E-0073A557E94B}" type="datetimeFigureOut">
              <a:rPr lang="ru-RU" smtClean="0"/>
              <a:pPr/>
              <a:t>28.02.2024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 xmlns:p14="http://schemas.microsoft.com/office/powerpoint/2010/main" val="2602837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850B91-5DBB-4508-BD9E-0073A557E94B}" type="datetimeFigureOut">
              <a:rPr lang="ru-RU" smtClean="0"/>
              <a:pPr/>
              <a:t>28.02.2024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 xmlns:p14="http://schemas.microsoft.com/office/powerpoint/2010/main" val="180285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5850B91-5DBB-4508-BD9E-0073A557E94B}" type="datetimeFigureOut">
              <a:rPr lang="ru-RU" smtClean="0"/>
              <a:pPr/>
              <a:t>28.02.2024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 xmlns:p14="http://schemas.microsoft.com/office/powerpoint/2010/main" val="2217026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5850B91-5DBB-4508-BD9E-0073A557E94B}" type="datetimeFigureOut">
              <a:rPr lang="ru-RU" smtClean="0"/>
              <a:pPr/>
              <a:t>28.02.2024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 xmlns:p14="http://schemas.microsoft.com/office/powerpoint/2010/main" val="880204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850B91-5DBB-4508-BD9E-0073A557E94B}" type="datetimeFigureOut">
              <a:rPr lang="ru-RU" smtClean="0"/>
              <a:pPr/>
              <a:t>28.02.2024</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4D19E-BA6B-4305-959A-2B107A2C1FF1}" type="slidenum">
              <a:rPr lang="ru-RU" smtClean="0"/>
              <a:pPr/>
              <a:t>‹#›</a:t>
            </a:fld>
            <a:endParaRPr lang="ru-RU"/>
          </a:p>
        </p:txBody>
      </p:sp>
    </p:spTree>
    <p:extLst>
      <p:ext uri="{BB962C8B-B14F-4D97-AF65-F5344CB8AC3E}">
        <p14:creationId xmlns="" xmlns:p14="http://schemas.microsoft.com/office/powerpoint/2010/main" val="544029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2.gif"/><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8.gif"/><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gif"/><Relationship Id="rId7" Type="http://schemas.openxmlformats.org/officeDocument/2006/relationships/image" Target="../media/image48.gi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7.gif"/></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62.jpeg"/><Relationship Id="rId4" Type="http://schemas.openxmlformats.org/officeDocument/2006/relationships/image" Target="../media/image69.gif"/></Relationships>
</file>

<file path=ppt/slides/_rels/slide35.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1.gif"/></Relationships>
</file>

<file path=ppt/slides/_rels/slide36.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3" Type="http://schemas.openxmlformats.org/officeDocument/2006/relationships/image" Target="../media/image72.jpeg"/><Relationship Id="rId7" Type="http://schemas.openxmlformats.org/officeDocument/2006/relationships/image" Target="../media/image76.jpeg"/><Relationship Id="rId12" Type="http://schemas.openxmlformats.org/officeDocument/2006/relationships/image" Target="../media/image81.jpeg"/><Relationship Id="rId17" Type="http://schemas.openxmlformats.org/officeDocument/2006/relationships/image" Target="../media/image86.jpeg"/><Relationship Id="rId2" Type="http://schemas.openxmlformats.org/officeDocument/2006/relationships/image" Target="../media/image4.png"/><Relationship Id="rId16"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jpeg"/><Relationship Id="rId15" Type="http://schemas.openxmlformats.org/officeDocument/2006/relationships/image" Target="../media/image84.pn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 Id="rId14" Type="http://schemas.openxmlformats.org/officeDocument/2006/relationships/image" Target="../media/image83.jpeg"/></Relationships>
</file>

<file path=ppt/slides/_rels/slide3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EBB34FDB-C7FB-F68F-B3BC-889D84A0FBE2}"/>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9691"/>
          <a:stretch/>
        </p:blipFill>
        <p:spPr>
          <a:xfrm>
            <a:off x="0" y="0"/>
            <a:ext cx="9144000" cy="6945549"/>
          </a:xfrm>
          <a:prstGeom prst="rect">
            <a:avLst/>
          </a:prstGeom>
        </p:spPr>
      </p:pic>
      <p:sp>
        <p:nvSpPr>
          <p:cNvPr id="5" name="Заголовок 1"/>
          <p:cNvSpPr txBox="1">
            <a:spLocks/>
          </p:cNvSpPr>
          <p:nvPr/>
        </p:nvSpPr>
        <p:spPr>
          <a:xfrm>
            <a:off x="2501792" y="-1191127"/>
            <a:ext cx="6803923" cy="4090219"/>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uk-UA" sz="6400" b="1" spc="50" dirty="0">
                <a:ln w="11430"/>
                <a:solidFill>
                  <a:srgbClr val="7030A0"/>
                </a:solidFill>
                <a:effectLst>
                  <a:outerShdw blurRad="76200" dist="50800" dir="5400000" algn="tl" rotWithShape="0">
                    <a:srgbClr val="000000">
                      <a:alpha val="65000"/>
                    </a:srgbClr>
                  </a:outerShdw>
                </a:effectLst>
                <a:latin typeface="Monotype Corsiva" panose="03010101010201010101" pitchFamily="66" charset="0"/>
              </a:rPr>
              <a:t>Опис досвіду роботи</a:t>
            </a:r>
            <a:endParaRPr lang="uk-UA" sz="6400" b="1" kern="10" dirty="0">
              <a:ln w="9525">
                <a:round/>
                <a:headEnd/>
                <a:tailEnd/>
              </a:ln>
              <a:solidFill>
                <a:srgbClr val="7030A0"/>
              </a:solidFill>
              <a:latin typeface="Monotype Corsiva" panose="03010101010201010101" pitchFamily="66" charset="0"/>
            </a:endParaRPr>
          </a:p>
          <a:p>
            <a:endParaRPr lang="ru-RU" dirty="0"/>
          </a:p>
        </p:txBody>
      </p:sp>
      <p:sp>
        <p:nvSpPr>
          <p:cNvPr id="7" name="TextBox 6"/>
          <p:cNvSpPr txBox="1"/>
          <p:nvPr/>
        </p:nvSpPr>
        <p:spPr>
          <a:xfrm>
            <a:off x="276225" y="3324225"/>
            <a:ext cx="8308570" cy="2585323"/>
          </a:xfrm>
          <a:prstGeom prst="rect">
            <a:avLst/>
          </a:prstGeom>
          <a:noFill/>
        </p:spPr>
        <p:txBody>
          <a:bodyPr wrap="square" rtlCol="0">
            <a:spAutoFit/>
          </a:bodyPr>
          <a:lstStyle/>
          <a:p>
            <a:r>
              <a:rPr lang="en-US" sz="5400" b="1" dirty="0">
                <a:solidFill>
                  <a:srgbClr val="7030A0"/>
                </a:solidFill>
                <a:latin typeface="Monotype Corsiva" pitchFamily="66" charset="0"/>
              </a:rPr>
              <a:t>                 </a:t>
            </a:r>
          </a:p>
          <a:p>
            <a:endParaRPr lang="en-US" sz="5400" b="1" dirty="0">
              <a:solidFill>
                <a:srgbClr val="7030A0"/>
              </a:solidFill>
              <a:latin typeface="Monotype Corsiva" pitchFamily="66" charset="0"/>
            </a:endParaRPr>
          </a:p>
          <a:p>
            <a:r>
              <a:rPr lang="en-US" sz="5400" b="1" dirty="0">
                <a:solidFill>
                  <a:srgbClr val="7030A0"/>
                </a:solidFill>
                <a:latin typeface="Monotype Corsiva" pitchFamily="66" charset="0"/>
              </a:rPr>
              <a:t>      </a:t>
            </a:r>
            <a:r>
              <a:rPr lang="uk-UA" sz="5400" b="1" dirty="0">
                <a:solidFill>
                  <a:srgbClr val="7030A0"/>
                </a:solidFill>
                <a:latin typeface="Monotype Corsiva" pitchFamily="66" charset="0"/>
              </a:rPr>
              <a:t>Ольги Андріївни</a:t>
            </a:r>
          </a:p>
        </p:txBody>
      </p:sp>
      <p:pic>
        <p:nvPicPr>
          <p:cNvPr id="50178" name="Picture 2"/>
          <p:cNvPicPr>
            <a:picLocks noChangeAspect="1" noChangeArrowheads="1"/>
          </p:cNvPicPr>
          <p:nvPr/>
        </p:nvPicPr>
        <p:blipFill>
          <a:blip r:embed="rId4" cstate="print"/>
          <a:srcRect/>
          <a:stretch>
            <a:fillRect/>
          </a:stretch>
        </p:blipFill>
        <p:spPr bwMode="auto">
          <a:xfrm>
            <a:off x="0" y="0"/>
            <a:ext cx="2762865" cy="2904254"/>
          </a:xfrm>
          <a:prstGeom prst="ellipse">
            <a:avLst/>
          </a:prstGeom>
          <a:noFill/>
          <a:ln w="9525">
            <a:noFill/>
            <a:miter lim="800000"/>
            <a:headEnd/>
            <a:tailEnd/>
          </a:ln>
          <a:effectLst/>
        </p:spPr>
      </p:pic>
      <p:pic>
        <p:nvPicPr>
          <p:cNvPr id="9" name="Picture 2" descr="D:\Desktop\зображення_viber_2024-01-02_14-17-39-709.jpg"/>
          <p:cNvPicPr>
            <a:picLocks noChangeAspect="1" noChangeArrowheads="1"/>
          </p:cNvPicPr>
          <p:nvPr/>
        </p:nvPicPr>
        <p:blipFill>
          <a:blip r:embed="rId5" cstate="print"/>
          <a:srcRect/>
          <a:stretch>
            <a:fillRect/>
          </a:stretch>
        </p:blipFill>
        <p:spPr bwMode="auto">
          <a:xfrm>
            <a:off x="5763808" y="3371850"/>
            <a:ext cx="3237317" cy="3257550"/>
          </a:xfrm>
          <a:prstGeom prst="ellipse">
            <a:avLst/>
          </a:prstGeom>
          <a:noFill/>
        </p:spPr>
      </p:pic>
      <p:sp>
        <p:nvSpPr>
          <p:cNvPr id="10" name="TextBox 9"/>
          <p:cNvSpPr txBox="1"/>
          <p:nvPr/>
        </p:nvSpPr>
        <p:spPr>
          <a:xfrm>
            <a:off x="3609473" y="2021306"/>
            <a:ext cx="5089855" cy="1077218"/>
          </a:xfrm>
          <a:prstGeom prst="rect">
            <a:avLst/>
          </a:prstGeom>
          <a:noFill/>
        </p:spPr>
        <p:txBody>
          <a:bodyPr wrap="none" rtlCol="0">
            <a:spAutoFit/>
          </a:bodyPr>
          <a:lstStyle/>
          <a:p>
            <a:r>
              <a:rPr lang="uk-UA" sz="6400" b="1" spc="50" dirty="0">
                <a:ln w="11430"/>
                <a:solidFill>
                  <a:srgbClr val="7030A0"/>
                </a:solidFill>
                <a:effectLst>
                  <a:outerShdw blurRad="76200" dist="50800" dir="5400000" algn="tl" rotWithShape="0">
                    <a:srgbClr val="000000">
                      <a:alpha val="65000"/>
                    </a:srgbClr>
                  </a:outerShdw>
                </a:effectLst>
                <a:latin typeface="Monotype Corsiva" panose="03010101010201010101" pitchFamily="66" charset="0"/>
              </a:rPr>
              <a:t>вчителя історії</a:t>
            </a:r>
            <a:endParaRPr lang="uk-UA" sz="6400" dirty="0"/>
          </a:p>
        </p:txBody>
      </p:sp>
      <p:sp>
        <p:nvSpPr>
          <p:cNvPr id="11" name="TextBox 10"/>
          <p:cNvSpPr txBox="1"/>
          <p:nvPr/>
        </p:nvSpPr>
        <p:spPr>
          <a:xfrm>
            <a:off x="2478506" y="3344779"/>
            <a:ext cx="2762295" cy="923330"/>
          </a:xfrm>
          <a:prstGeom prst="rect">
            <a:avLst/>
          </a:prstGeom>
          <a:noFill/>
        </p:spPr>
        <p:txBody>
          <a:bodyPr wrap="none" rtlCol="0">
            <a:spAutoFit/>
          </a:bodyPr>
          <a:lstStyle/>
          <a:p>
            <a:r>
              <a:rPr lang="uk-UA" sz="5400" b="1" dirty="0" err="1">
                <a:solidFill>
                  <a:srgbClr val="7030A0"/>
                </a:solidFill>
                <a:latin typeface="Monotype Corsiva" pitchFamily="66" charset="0"/>
              </a:rPr>
              <a:t>Міщишин</a:t>
            </a:r>
            <a:endParaRPr lang="uk-UA" sz="5400" dirty="0"/>
          </a:p>
        </p:txBody>
      </p:sp>
    </p:spTree>
    <p:extLst>
      <p:ext uri="{BB962C8B-B14F-4D97-AF65-F5344CB8AC3E}">
        <p14:creationId xmlns="" xmlns:p14="http://schemas.microsoft.com/office/powerpoint/2010/main" val="156542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7" presetClass="entr" presetSubtype="4" fill="hold"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0"/>
                            </p:stCondLst>
                            <p:childTnLst>
                              <p:par>
                                <p:cTn id="15" presetID="7"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0" fill="hold"/>
                                        <p:tgtEl>
                                          <p:spTgt spid="11"/>
                                        </p:tgtEl>
                                        <p:attrNameLst>
                                          <p:attrName>ppt_x</p:attrName>
                                        </p:attrNameLst>
                                      </p:cBhvr>
                                      <p:tavLst>
                                        <p:tav tm="0">
                                          <p:val>
                                            <p:strVal val="#ppt_x"/>
                                          </p:val>
                                        </p:tav>
                                        <p:tav tm="100000">
                                          <p:val>
                                            <p:strVal val="#ppt_x"/>
                                          </p:val>
                                        </p:tav>
                                      </p:tavLst>
                                    </p:anim>
                                    <p:anim calcmode="lin" valueType="num">
                                      <p:cBhvr additive="base">
                                        <p:cTn id="18" dur="5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0"/>
                            </p:stCondLst>
                            <p:childTnLst>
                              <p:par>
                                <p:cTn id="20" presetID="7" presetClass="entr" presetSubtype="4" fill="hold" nodeType="after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additive="base">
                                        <p:cTn id="22" dur="50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0"/>
                            </p:stCondLst>
                            <p:childTnLst>
                              <p:par>
                                <p:cTn id="25" presetID="35"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anim calcmode="lin" valueType="num">
                                      <p:cBhvr>
                                        <p:cTn id="28" dur="2000" fill="hold"/>
                                        <p:tgtEl>
                                          <p:spTgt spid="9"/>
                                        </p:tgtEl>
                                        <p:attrNameLst>
                                          <p:attrName>style.rotation</p:attrName>
                                        </p:attrNameLst>
                                      </p:cBhvr>
                                      <p:tavLst>
                                        <p:tav tm="0">
                                          <p:val>
                                            <p:fltVal val="720"/>
                                          </p:val>
                                        </p:tav>
                                        <p:tav tm="100000">
                                          <p:val>
                                            <p:fltVal val="0"/>
                                          </p:val>
                                        </p:tav>
                                      </p:tavLst>
                                    </p:anim>
                                    <p:anim calcmode="lin" valueType="num">
                                      <p:cBhvr>
                                        <p:cTn id="29" dur="2000" fill="hold"/>
                                        <p:tgtEl>
                                          <p:spTgt spid="9"/>
                                        </p:tgtEl>
                                        <p:attrNameLst>
                                          <p:attrName>ppt_h</p:attrName>
                                        </p:attrNameLst>
                                      </p:cBhvr>
                                      <p:tavLst>
                                        <p:tav tm="0">
                                          <p:val>
                                            <p:fltVal val="0"/>
                                          </p:val>
                                        </p:tav>
                                        <p:tav tm="100000">
                                          <p:val>
                                            <p:strVal val="#ppt_h"/>
                                          </p:val>
                                        </p:tav>
                                      </p:tavLst>
                                    </p:anim>
                                    <p:anim calcmode="lin" valueType="num">
                                      <p:cBhvr>
                                        <p:cTn id="30" dur="2000" fill="hold"/>
                                        <p:tgtEl>
                                          <p:spTgt spid="9"/>
                                        </p:tgtEl>
                                        <p:attrNameLst>
                                          <p:attrName>ppt_w</p:attrName>
                                        </p:attrNameLst>
                                      </p:cBhvr>
                                      <p:tavLst>
                                        <p:tav tm="0">
                                          <p:val>
                                            <p:fltVal val="0"/>
                                          </p:val>
                                        </p:tav>
                                        <p:tav tm="100000">
                                          <p:val>
                                            <p:strVal val="#ppt_w"/>
                                          </p:val>
                                        </p:tav>
                                      </p:tavLst>
                                    </p:anim>
                                  </p:childTnLst>
                                </p:cTn>
                              </p:par>
                            </p:childTnLst>
                          </p:cTn>
                        </p:par>
                        <p:par>
                          <p:cTn id="31" fill="hold">
                            <p:stCondLst>
                              <p:cond delay="22000"/>
                            </p:stCondLst>
                            <p:childTnLst>
                              <p:par>
                                <p:cTn id="32" presetID="35" presetClass="entr" presetSubtype="0" fill="hold" nodeType="afterEffect">
                                  <p:stCondLst>
                                    <p:cond delay="0"/>
                                  </p:stCondLst>
                                  <p:childTnLst>
                                    <p:set>
                                      <p:cBhvr>
                                        <p:cTn id="33" dur="1" fill="hold">
                                          <p:stCondLst>
                                            <p:cond delay="0"/>
                                          </p:stCondLst>
                                        </p:cTn>
                                        <p:tgtEl>
                                          <p:spTgt spid="50178"/>
                                        </p:tgtEl>
                                        <p:attrNameLst>
                                          <p:attrName>style.visibility</p:attrName>
                                        </p:attrNameLst>
                                      </p:cBhvr>
                                      <p:to>
                                        <p:strVal val="visible"/>
                                      </p:to>
                                    </p:set>
                                    <p:animEffect transition="in" filter="fade">
                                      <p:cBhvr>
                                        <p:cTn id="34" dur="2000"/>
                                        <p:tgtEl>
                                          <p:spTgt spid="50178"/>
                                        </p:tgtEl>
                                      </p:cBhvr>
                                    </p:animEffect>
                                    <p:anim calcmode="lin" valueType="num">
                                      <p:cBhvr>
                                        <p:cTn id="35" dur="2000" fill="hold"/>
                                        <p:tgtEl>
                                          <p:spTgt spid="50178"/>
                                        </p:tgtEl>
                                        <p:attrNameLst>
                                          <p:attrName>style.rotation</p:attrName>
                                        </p:attrNameLst>
                                      </p:cBhvr>
                                      <p:tavLst>
                                        <p:tav tm="0">
                                          <p:val>
                                            <p:fltVal val="720"/>
                                          </p:val>
                                        </p:tav>
                                        <p:tav tm="100000">
                                          <p:val>
                                            <p:fltVal val="0"/>
                                          </p:val>
                                        </p:tav>
                                      </p:tavLst>
                                    </p:anim>
                                    <p:anim calcmode="lin" valueType="num">
                                      <p:cBhvr>
                                        <p:cTn id="36" dur="2000" fill="hold"/>
                                        <p:tgtEl>
                                          <p:spTgt spid="50178"/>
                                        </p:tgtEl>
                                        <p:attrNameLst>
                                          <p:attrName>ppt_h</p:attrName>
                                        </p:attrNameLst>
                                      </p:cBhvr>
                                      <p:tavLst>
                                        <p:tav tm="0">
                                          <p:val>
                                            <p:fltVal val="0"/>
                                          </p:val>
                                        </p:tav>
                                        <p:tav tm="100000">
                                          <p:val>
                                            <p:strVal val="#ppt_h"/>
                                          </p:val>
                                        </p:tav>
                                      </p:tavLst>
                                    </p:anim>
                                    <p:anim calcmode="lin" valueType="num">
                                      <p:cBhvr>
                                        <p:cTn id="37" dur="2000" fill="hold"/>
                                        <p:tgtEl>
                                          <p:spTgt spid="5017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7A732D0D-557C-CAD8-C38C-DE9CB50A88C5}"/>
              </a:ext>
            </a:extLst>
          </p:cNvPr>
          <p:cNvPicPr>
            <a:picLocks noChangeAspect="1"/>
          </p:cNvPicPr>
          <p:nvPr/>
        </p:nvPicPr>
        <p:blipFill>
          <a:blip r:embed="rId2" cstate="print"/>
          <a:stretch>
            <a:fillRect/>
          </a:stretch>
        </p:blipFill>
        <p:spPr>
          <a:xfrm>
            <a:off x="12191" y="0"/>
            <a:ext cx="9131809" cy="6858000"/>
          </a:xfrm>
          <a:prstGeom prst="rect">
            <a:avLst/>
          </a:prstGeom>
        </p:spPr>
      </p:pic>
      <p:graphicFrame>
        <p:nvGraphicFramePr>
          <p:cNvPr id="6" name="Рисунок SmartArt 6">
            <a:extLst>
              <a:ext uri="{FF2B5EF4-FFF2-40B4-BE49-F238E27FC236}">
                <a16:creationId xmlns="" xmlns:a16="http://schemas.microsoft.com/office/drawing/2014/main" id="{519F207E-747C-C090-F8D5-DFE56A41CE8A}"/>
              </a:ext>
            </a:extLst>
          </p:cNvPr>
          <p:cNvGraphicFramePr>
            <a:graphicFrameLocks/>
          </p:cNvGraphicFramePr>
          <p:nvPr>
            <p:extLst>
              <p:ext uri="{D42A27DB-BD31-4B8C-83A1-F6EECF244321}">
                <p14:modId xmlns="" xmlns:p14="http://schemas.microsoft.com/office/powerpoint/2010/main" val="219778025"/>
              </p:ext>
            </p:extLst>
          </p:nvPr>
        </p:nvGraphicFramePr>
        <p:xfrm>
          <a:off x="112547" y="1447609"/>
          <a:ext cx="8760742" cy="3594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1854445" y="1791050"/>
            <a:ext cx="5521063" cy="461665"/>
          </a:xfrm>
          <a:prstGeom prst="rect">
            <a:avLst/>
          </a:prstGeom>
          <a:noFill/>
        </p:spPr>
        <p:txBody>
          <a:bodyPr wrap="square" rtlCol="0">
            <a:spAutoFit/>
          </a:bodyPr>
          <a:lstStyle/>
          <a:p>
            <a:r>
              <a:rPr lang="uk-UA" sz="2200" b="1" i="1" dirty="0">
                <a:solidFill>
                  <a:srgbClr val="000099"/>
                </a:solidFill>
                <a:latin typeface="Monotype Corsiva" pitchFamily="66" charset="0"/>
              </a:rPr>
              <a:t>розвивається </a:t>
            </a:r>
            <a:r>
              <a:rPr lang="uk-UA" sz="2400" b="1" i="1" dirty="0">
                <a:solidFill>
                  <a:srgbClr val="000099"/>
                </a:solidFill>
                <a:latin typeface="Monotype Corsiva" pitchFamily="66" charset="0"/>
              </a:rPr>
              <a:t>пошукова</a:t>
            </a:r>
            <a:r>
              <a:rPr lang="uk-UA" sz="2200" b="1" i="1" dirty="0">
                <a:solidFill>
                  <a:srgbClr val="000099"/>
                </a:solidFill>
                <a:latin typeface="Monotype Corsiva" pitchFamily="66" charset="0"/>
              </a:rPr>
              <a:t> спрямованість мислення;</a:t>
            </a:r>
            <a:endParaRPr lang="uk-UA" sz="2200" dirty="0">
              <a:latin typeface="Monotype Corsiva" pitchFamily="66" charset="0"/>
            </a:endParaRPr>
          </a:p>
        </p:txBody>
      </p:sp>
      <p:sp>
        <p:nvSpPr>
          <p:cNvPr id="5" name="TextBox 4"/>
          <p:cNvSpPr txBox="1"/>
          <p:nvPr/>
        </p:nvSpPr>
        <p:spPr>
          <a:xfrm>
            <a:off x="1888154" y="2138173"/>
            <a:ext cx="3720945" cy="738664"/>
          </a:xfrm>
          <a:prstGeom prst="rect">
            <a:avLst/>
          </a:prstGeom>
          <a:noFill/>
        </p:spPr>
        <p:txBody>
          <a:bodyPr wrap="square" rtlCol="0">
            <a:spAutoFit/>
          </a:bodyPr>
          <a:lstStyle/>
          <a:p>
            <a:pPr lvl="0"/>
            <a:r>
              <a:rPr lang="uk-UA" sz="2200" b="1" i="1" dirty="0">
                <a:solidFill>
                  <a:srgbClr val="000099"/>
                </a:solidFill>
                <a:latin typeface="Monotype Corsiva" pitchFamily="66" charset="0"/>
              </a:rPr>
              <a:t>зникає </a:t>
            </a:r>
            <a:r>
              <a:rPr lang="uk-UA" sz="2400" b="1" i="1" dirty="0">
                <a:solidFill>
                  <a:srgbClr val="000099"/>
                </a:solidFill>
                <a:latin typeface="Monotype Corsiva" pitchFamily="66" charset="0"/>
              </a:rPr>
              <a:t>боязнь</a:t>
            </a:r>
            <a:r>
              <a:rPr lang="uk-UA" sz="2200" b="1" i="1" dirty="0">
                <a:solidFill>
                  <a:srgbClr val="000099"/>
                </a:solidFill>
                <a:latin typeface="Monotype Corsiva" pitchFamily="66" charset="0"/>
              </a:rPr>
              <a:t> зробити помилку;</a:t>
            </a:r>
            <a:endParaRPr lang="ru-RU" sz="2200" b="1" i="1" dirty="0">
              <a:solidFill>
                <a:srgbClr val="000099"/>
              </a:solidFill>
              <a:latin typeface="Monotype Corsiva" pitchFamily="66" charset="0"/>
            </a:endParaRPr>
          </a:p>
          <a:p>
            <a:endParaRPr lang="uk-UA" dirty="0"/>
          </a:p>
        </p:txBody>
      </p:sp>
      <p:sp>
        <p:nvSpPr>
          <p:cNvPr id="7" name="TextBox 6"/>
          <p:cNvSpPr txBox="1"/>
          <p:nvPr/>
        </p:nvSpPr>
        <p:spPr>
          <a:xfrm>
            <a:off x="1823555" y="2524183"/>
            <a:ext cx="5582842" cy="738664"/>
          </a:xfrm>
          <a:prstGeom prst="rect">
            <a:avLst/>
          </a:prstGeom>
          <a:noFill/>
        </p:spPr>
        <p:txBody>
          <a:bodyPr wrap="square" rtlCol="0">
            <a:spAutoFit/>
          </a:bodyPr>
          <a:lstStyle/>
          <a:p>
            <a:pPr lvl="0"/>
            <a:r>
              <a:rPr lang="uk-UA" sz="2200" b="1" i="1" dirty="0">
                <a:solidFill>
                  <a:srgbClr val="000099"/>
                </a:solidFill>
                <a:latin typeface="Monotype Corsiva" pitchFamily="66" charset="0"/>
              </a:rPr>
              <a:t>виникає </a:t>
            </a:r>
            <a:r>
              <a:rPr lang="uk-UA" sz="2400" b="1" i="1" dirty="0">
                <a:solidFill>
                  <a:srgbClr val="000099"/>
                </a:solidFill>
                <a:latin typeface="Monotype Corsiva" pitchFamily="66" charset="0"/>
              </a:rPr>
              <a:t>прагнення</a:t>
            </a:r>
            <a:r>
              <a:rPr lang="uk-UA" sz="2200" b="1" i="1" dirty="0">
                <a:solidFill>
                  <a:srgbClr val="000099"/>
                </a:solidFill>
                <a:latin typeface="Monotype Corsiva" pitchFamily="66" charset="0"/>
              </a:rPr>
              <a:t> краще  зрозуміти інформацію</a:t>
            </a:r>
            <a:r>
              <a:rPr lang="uk-UA" b="1" i="1" dirty="0">
                <a:solidFill>
                  <a:srgbClr val="000099"/>
                </a:solidFill>
                <a:latin typeface="Arial Narrow"/>
              </a:rPr>
              <a:t>;</a:t>
            </a:r>
            <a:endParaRPr lang="uk-UA" dirty="0"/>
          </a:p>
          <a:p>
            <a:endParaRPr lang="uk-UA" dirty="0"/>
          </a:p>
        </p:txBody>
      </p:sp>
      <p:sp>
        <p:nvSpPr>
          <p:cNvPr id="8" name="TextBox 7"/>
          <p:cNvSpPr txBox="1"/>
          <p:nvPr/>
        </p:nvSpPr>
        <p:spPr>
          <a:xfrm>
            <a:off x="1839819" y="2876728"/>
            <a:ext cx="6001262" cy="461665"/>
          </a:xfrm>
          <a:prstGeom prst="rect">
            <a:avLst/>
          </a:prstGeom>
          <a:noFill/>
        </p:spPr>
        <p:txBody>
          <a:bodyPr wrap="square" rtlCol="0">
            <a:spAutoFit/>
          </a:bodyPr>
          <a:lstStyle/>
          <a:p>
            <a:r>
              <a:rPr lang="uk-UA" sz="2400" b="1" i="1" dirty="0">
                <a:solidFill>
                  <a:srgbClr val="000099"/>
                </a:solidFill>
                <a:latin typeface="Monotype Corsiva" pitchFamily="66" charset="0"/>
              </a:rPr>
              <a:t>учні</a:t>
            </a:r>
            <a:r>
              <a:rPr lang="uk-UA" sz="2200" b="1" i="1" dirty="0">
                <a:solidFill>
                  <a:srgbClr val="000099"/>
                </a:solidFill>
                <a:latin typeface="Monotype Corsiva" pitchFamily="66" charset="0"/>
              </a:rPr>
              <a:t> беруть відповідальність за своє навчання на себе;</a:t>
            </a:r>
            <a:endParaRPr lang="uk-UA" sz="2200" dirty="0"/>
          </a:p>
        </p:txBody>
      </p:sp>
      <p:sp>
        <p:nvSpPr>
          <p:cNvPr id="9" name="TextBox 8"/>
          <p:cNvSpPr txBox="1"/>
          <p:nvPr/>
        </p:nvSpPr>
        <p:spPr>
          <a:xfrm>
            <a:off x="1823555" y="3199999"/>
            <a:ext cx="6857999" cy="800219"/>
          </a:xfrm>
          <a:prstGeom prst="rect">
            <a:avLst/>
          </a:prstGeom>
          <a:noFill/>
        </p:spPr>
        <p:txBody>
          <a:bodyPr wrap="square" rtlCol="0">
            <a:spAutoFit/>
          </a:bodyPr>
          <a:lstStyle/>
          <a:p>
            <a:pPr lvl="0"/>
            <a:r>
              <a:rPr lang="uk-UA" sz="2400" b="1" i="1" dirty="0">
                <a:solidFill>
                  <a:srgbClr val="000099"/>
                </a:solidFill>
                <a:latin typeface="Monotype Corsiva" pitchFamily="66" charset="0"/>
              </a:rPr>
              <a:t>прагнуть</a:t>
            </a:r>
            <a:r>
              <a:rPr lang="uk-UA" sz="2200" b="1" i="1" dirty="0">
                <a:solidFill>
                  <a:srgbClr val="000099"/>
                </a:solidFill>
                <a:latin typeface="Monotype Corsiva" pitchFamily="66" charset="0"/>
              </a:rPr>
              <a:t> самостійно здобувати знання;</a:t>
            </a:r>
            <a:endParaRPr lang="ru-RU" sz="2200" b="1" i="1" dirty="0">
              <a:solidFill>
                <a:srgbClr val="000099"/>
              </a:solidFill>
              <a:latin typeface="Monotype Corsiva" pitchFamily="66" charset="0"/>
            </a:endParaRPr>
          </a:p>
          <a:p>
            <a:endParaRPr lang="uk-UA" sz="2200" dirty="0">
              <a:latin typeface="Monotype Corsiva" pitchFamily="66" charset="0"/>
            </a:endParaRPr>
          </a:p>
        </p:txBody>
      </p:sp>
      <p:sp>
        <p:nvSpPr>
          <p:cNvPr id="10" name="TextBox 9"/>
          <p:cNvSpPr txBox="1"/>
          <p:nvPr/>
        </p:nvSpPr>
        <p:spPr>
          <a:xfrm>
            <a:off x="1854445" y="3552544"/>
            <a:ext cx="4193038" cy="461665"/>
          </a:xfrm>
          <a:prstGeom prst="rect">
            <a:avLst/>
          </a:prstGeom>
          <a:noFill/>
        </p:spPr>
        <p:txBody>
          <a:bodyPr wrap="square" rtlCol="0">
            <a:spAutoFit/>
          </a:bodyPr>
          <a:lstStyle/>
          <a:p>
            <a:r>
              <a:rPr lang="uk-UA" sz="2200" b="1" i="1" dirty="0">
                <a:solidFill>
                  <a:srgbClr val="000099"/>
                </a:solidFill>
                <a:latin typeface="Monotype Corsiva" pitchFamily="66" charset="0"/>
              </a:rPr>
              <a:t>вміють працювати в </a:t>
            </a:r>
            <a:r>
              <a:rPr lang="uk-UA" sz="2400" b="1" i="1" dirty="0">
                <a:solidFill>
                  <a:srgbClr val="000099"/>
                </a:solidFill>
                <a:latin typeface="Monotype Corsiva" pitchFamily="66" charset="0"/>
              </a:rPr>
              <a:t>парі</a:t>
            </a:r>
            <a:r>
              <a:rPr lang="uk-UA" sz="2200" b="1" i="1" dirty="0">
                <a:solidFill>
                  <a:srgbClr val="000099"/>
                </a:solidFill>
                <a:latin typeface="Monotype Corsiva" pitchFamily="66" charset="0"/>
              </a:rPr>
              <a:t> та в групі</a:t>
            </a:r>
            <a:r>
              <a:rPr lang="uk-UA" sz="2200" b="1" i="1" dirty="0">
                <a:latin typeface="Monotype Corsiva" pitchFamily="66" charset="0"/>
              </a:rPr>
              <a:t>.</a:t>
            </a:r>
            <a:endParaRPr lang="en-US" sz="2200" b="1" i="1" dirty="0">
              <a:latin typeface="Monotype Corsiva" pitchFamily="66" charset="0"/>
            </a:endParaRPr>
          </a:p>
        </p:txBody>
      </p:sp>
      <p:sp>
        <p:nvSpPr>
          <p:cNvPr id="11" name="TextBox 10"/>
          <p:cNvSpPr txBox="1"/>
          <p:nvPr/>
        </p:nvSpPr>
        <p:spPr>
          <a:xfrm>
            <a:off x="1854445" y="1462357"/>
            <a:ext cx="4211409" cy="738664"/>
          </a:xfrm>
          <a:prstGeom prst="rect">
            <a:avLst/>
          </a:prstGeom>
          <a:noFill/>
        </p:spPr>
        <p:txBody>
          <a:bodyPr wrap="none" rtlCol="0">
            <a:spAutoFit/>
          </a:bodyPr>
          <a:lstStyle/>
          <a:p>
            <a:pPr lvl="0"/>
            <a:r>
              <a:rPr lang="uk-UA" sz="2400" b="1" i="1" dirty="0">
                <a:solidFill>
                  <a:srgbClr val="000099"/>
                </a:solidFill>
                <a:latin typeface="Monotype Corsiva" pitchFamily="66" charset="0"/>
              </a:rPr>
              <a:t>підвищується інтерес до навчання;</a:t>
            </a:r>
            <a:endParaRPr lang="ru-RU" sz="2400" b="1" i="1" dirty="0">
              <a:solidFill>
                <a:srgbClr val="000099"/>
              </a:solidFill>
              <a:latin typeface="Monotype Corsiva" pitchFamily="66" charset="0"/>
            </a:endParaRPr>
          </a:p>
          <a:p>
            <a:endParaRPr lang="uk-UA" dirty="0"/>
          </a:p>
        </p:txBody>
      </p:sp>
      <p:sp>
        <p:nvSpPr>
          <p:cNvPr id="3" name="TextBox 2"/>
          <p:cNvSpPr txBox="1"/>
          <p:nvPr/>
        </p:nvSpPr>
        <p:spPr>
          <a:xfrm>
            <a:off x="-72184" y="5048553"/>
            <a:ext cx="184731" cy="584775"/>
          </a:xfrm>
          <a:prstGeom prst="rect">
            <a:avLst/>
          </a:prstGeom>
          <a:noFill/>
        </p:spPr>
        <p:txBody>
          <a:bodyPr wrap="none" rtlCol="0">
            <a:spAutoFit/>
          </a:bodyPr>
          <a:lstStyle/>
          <a:p>
            <a:endParaRPr lang="uk-UA" sz="3200" i="1" dirty="0">
              <a:solidFill>
                <a:srgbClr val="7030A0"/>
              </a:solidFill>
              <a:latin typeface="Monotype Corsiva" panose="03010101010201010101" pitchFamily="66" charset="0"/>
            </a:endParaRPr>
          </a:p>
        </p:txBody>
      </p:sp>
      <p:sp>
        <p:nvSpPr>
          <p:cNvPr id="13" name="Прямоугольник 12"/>
          <p:cNvSpPr/>
          <p:nvPr/>
        </p:nvSpPr>
        <p:spPr>
          <a:xfrm>
            <a:off x="671300" y="245532"/>
            <a:ext cx="8460509" cy="1077218"/>
          </a:xfrm>
          <a:prstGeom prst="rect">
            <a:avLst/>
          </a:prstGeom>
        </p:spPr>
        <p:txBody>
          <a:bodyPr wrap="square">
            <a:spAutoFit/>
          </a:bodyPr>
          <a:lstStyle/>
          <a:p>
            <a:pPr algn="ctr"/>
            <a:r>
              <a:rPr lang="en-US" sz="3200" b="1" i="1" dirty="0">
                <a:solidFill>
                  <a:srgbClr val="7030A0"/>
                </a:solidFill>
                <a:latin typeface="Monotype Corsiva" panose="03010101010201010101" pitchFamily="66" charset="0"/>
              </a:rPr>
              <a:t>C</a:t>
            </a:r>
            <a:r>
              <a:rPr lang="ru-RU" sz="3200" b="1" i="1" dirty="0" err="1">
                <a:solidFill>
                  <a:srgbClr val="7030A0"/>
                </a:solidFill>
                <a:latin typeface="Monotype Corsiva" panose="03010101010201010101" pitchFamily="66" charset="0"/>
              </a:rPr>
              <a:t>тратегії</a:t>
            </a:r>
            <a:r>
              <a:rPr lang="ru-RU" sz="3200" b="1" i="1" dirty="0">
                <a:solidFill>
                  <a:srgbClr val="7030A0"/>
                </a:solidFill>
                <a:latin typeface="Monotype Corsiva" panose="03010101010201010101" pitchFamily="66" charset="0"/>
              </a:rPr>
              <a:t> критичного </a:t>
            </a:r>
            <a:r>
              <a:rPr lang="ru-RU" sz="3200" b="1" i="1" dirty="0" err="1">
                <a:solidFill>
                  <a:srgbClr val="7030A0"/>
                </a:solidFill>
                <a:latin typeface="Monotype Corsiva" panose="03010101010201010101" pitchFamily="66" charset="0"/>
              </a:rPr>
              <a:t>мислення</a:t>
            </a:r>
            <a:r>
              <a:rPr lang="ru-RU" sz="3200" b="1" i="1" dirty="0">
                <a:solidFill>
                  <a:srgbClr val="7030A0"/>
                </a:solidFill>
                <a:latin typeface="Monotype Corsiva" panose="03010101010201010101" pitchFamily="66" charset="0"/>
              </a:rPr>
              <a:t> </a:t>
            </a:r>
            <a:r>
              <a:rPr lang="ru-RU" sz="3200" b="1" i="1" dirty="0" err="1">
                <a:solidFill>
                  <a:srgbClr val="7030A0"/>
                </a:solidFill>
                <a:latin typeface="Monotype Corsiva" panose="03010101010201010101" pitchFamily="66" charset="0"/>
              </a:rPr>
              <a:t>забезпечую</a:t>
            </a:r>
            <a:r>
              <a:rPr lang="uk-UA" sz="3200" b="1" i="1" dirty="0" err="1">
                <a:solidFill>
                  <a:srgbClr val="7030A0"/>
                </a:solidFill>
                <a:latin typeface="Monotype Corsiva" panose="03010101010201010101" pitchFamily="66" charset="0"/>
              </a:rPr>
              <a:t>ть</a:t>
            </a:r>
            <a:endParaRPr lang="en-US" sz="3200" b="1" i="1" dirty="0">
              <a:solidFill>
                <a:srgbClr val="7030A0"/>
              </a:solidFill>
              <a:latin typeface="Monotype Corsiva" panose="03010101010201010101" pitchFamily="66" charset="0"/>
            </a:endParaRPr>
          </a:p>
          <a:p>
            <a:pPr algn="ctr"/>
            <a:r>
              <a:rPr lang="ru-RU" sz="3200" b="1" i="1" dirty="0">
                <a:solidFill>
                  <a:srgbClr val="7030A0"/>
                </a:solidFill>
                <a:latin typeface="Monotype Corsiva" panose="03010101010201010101" pitchFamily="66" charset="0"/>
              </a:rPr>
              <a:t> </a:t>
            </a:r>
            <a:r>
              <a:rPr lang="ru-RU" sz="3200" b="1" i="1" dirty="0" err="1">
                <a:solidFill>
                  <a:srgbClr val="7030A0"/>
                </a:solidFill>
                <a:latin typeface="Monotype Corsiva" panose="03010101010201010101" pitchFamily="66" charset="0"/>
              </a:rPr>
              <a:t>позитивні</a:t>
            </a:r>
            <a:r>
              <a:rPr lang="ru-RU" sz="3200" b="1" i="1" dirty="0">
                <a:solidFill>
                  <a:srgbClr val="7030A0"/>
                </a:solidFill>
                <a:latin typeface="Monotype Corsiva" panose="03010101010201010101" pitchFamily="66" charset="0"/>
              </a:rPr>
              <a:t> </a:t>
            </a:r>
            <a:r>
              <a:rPr lang="ru-RU" sz="3200" b="1" i="1" dirty="0" err="1">
                <a:solidFill>
                  <a:srgbClr val="7030A0"/>
                </a:solidFill>
                <a:latin typeface="Monotype Corsiva" panose="03010101010201010101" pitchFamily="66" charset="0"/>
              </a:rPr>
              <a:t>зміни</a:t>
            </a:r>
            <a:r>
              <a:rPr lang="ru-RU" sz="3200" b="1" i="1" dirty="0">
                <a:solidFill>
                  <a:srgbClr val="7030A0"/>
                </a:solidFill>
                <a:latin typeface="Monotype Corsiva" panose="03010101010201010101" pitchFamily="66" charset="0"/>
              </a:rPr>
              <a:t> в </a:t>
            </a:r>
            <a:r>
              <a:rPr lang="ru-RU" sz="3200" b="1" i="1" dirty="0" err="1">
                <a:solidFill>
                  <a:srgbClr val="7030A0"/>
                </a:solidFill>
                <a:latin typeface="Monotype Corsiva" panose="03010101010201010101" pitchFamily="66" charset="0"/>
              </a:rPr>
              <a:t>учнів</a:t>
            </a:r>
            <a:r>
              <a:rPr lang="ru-RU" sz="3200" b="1" i="1" dirty="0">
                <a:solidFill>
                  <a:srgbClr val="7030A0"/>
                </a:solidFill>
                <a:latin typeface="Monotype Corsiva" panose="03010101010201010101" pitchFamily="66" charset="0"/>
              </a:rPr>
              <a:t>, а </a:t>
            </a:r>
            <a:r>
              <a:rPr lang="ru-RU" sz="3200" b="1" i="1" dirty="0" err="1">
                <a:solidFill>
                  <a:srgbClr val="7030A0"/>
                </a:solidFill>
                <a:latin typeface="Monotype Corsiva" panose="03010101010201010101" pitchFamily="66" charset="0"/>
              </a:rPr>
              <a:t>саме</a:t>
            </a:r>
            <a:r>
              <a:rPr lang="ru-RU" sz="3200" b="1" i="1" dirty="0">
                <a:solidFill>
                  <a:srgbClr val="7030A0"/>
                </a:solidFill>
                <a:latin typeface="Monotype Corsiva" panose="03010101010201010101" pitchFamily="66" charset="0"/>
              </a:rPr>
              <a:t>:</a:t>
            </a:r>
            <a:endParaRPr lang="uk-UA" sz="3200" i="1" dirty="0">
              <a:solidFill>
                <a:srgbClr val="7030A0"/>
              </a:solidFill>
              <a:latin typeface="Monotype Corsiva" panose="03010101010201010101" pitchFamily="66" charset="0"/>
            </a:endParaRPr>
          </a:p>
        </p:txBody>
      </p:sp>
      <p:pic>
        <p:nvPicPr>
          <p:cNvPr id="14" name="Рисунок 13"/>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5183400" y="3176376"/>
            <a:ext cx="4095750" cy="2047875"/>
          </a:xfrm>
          <a:prstGeom prst="rect">
            <a:avLst/>
          </a:prstGeom>
        </p:spPr>
      </p:pic>
    </p:spTree>
    <p:extLst>
      <p:ext uri="{BB962C8B-B14F-4D97-AF65-F5344CB8AC3E}">
        <p14:creationId xmlns="" xmlns:p14="http://schemas.microsoft.com/office/powerpoint/2010/main" val="5444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ppt_x"/>
                                          </p:val>
                                        </p:tav>
                                        <p:tav tm="100000">
                                          <p:val>
                                            <p:strVal val="#ppt_x"/>
                                          </p:val>
                                        </p:tav>
                                      </p:tavLst>
                                    </p:anim>
                                    <p:anim calcmode="lin" valueType="num">
                                      <p:cBhvr additive="base">
                                        <p:cTn id="8" dur="20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1"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par>
                          <p:cTn id="13" fill="hold">
                            <p:stCondLst>
                              <p:cond delay="4000"/>
                            </p:stCondLst>
                            <p:childTnLst>
                              <p:par>
                                <p:cTn id="14" presetID="42"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anim calcmode="lin" valueType="num">
                                      <p:cBhvr>
                                        <p:cTn id="17" dur="2000" fill="hold"/>
                                        <p:tgtEl>
                                          <p:spTgt spid="11"/>
                                        </p:tgtEl>
                                        <p:attrNameLst>
                                          <p:attrName>ppt_x</p:attrName>
                                        </p:attrNameLst>
                                      </p:cBhvr>
                                      <p:tavLst>
                                        <p:tav tm="0">
                                          <p:val>
                                            <p:strVal val="#ppt_x"/>
                                          </p:val>
                                        </p:tav>
                                        <p:tav tm="100000">
                                          <p:val>
                                            <p:strVal val="#ppt_x"/>
                                          </p:val>
                                        </p:tav>
                                      </p:tavLst>
                                    </p:anim>
                                    <p:anim calcmode="lin" valueType="num">
                                      <p:cBhvr>
                                        <p:cTn id="18" dur="2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6000"/>
                            </p:stCondLst>
                            <p:childTnLst>
                              <p:par>
                                <p:cTn id="20" presetID="42"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anim calcmode="lin" valueType="num">
                                      <p:cBhvr>
                                        <p:cTn id="23" dur="2000" fill="hold"/>
                                        <p:tgtEl>
                                          <p:spTgt spid="4"/>
                                        </p:tgtEl>
                                        <p:attrNameLst>
                                          <p:attrName>ppt_x</p:attrName>
                                        </p:attrNameLst>
                                      </p:cBhvr>
                                      <p:tavLst>
                                        <p:tav tm="0">
                                          <p:val>
                                            <p:strVal val="#ppt_x"/>
                                          </p:val>
                                        </p:tav>
                                        <p:tav tm="100000">
                                          <p:val>
                                            <p:strVal val="#ppt_x"/>
                                          </p:val>
                                        </p:tav>
                                      </p:tavLst>
                                    </p:anim>
                                    <p:anim calcmode="lin" valueType="num">
                                      <p:cBhvr>
                                        <p:cTn id="24" dur="2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8000"/>
                            </p:stCondLst>
                            <p:childTnLst>
                              <p:par>
                                <p:cTn id="26" presetID="42"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anim calcmode="lin" valueType="num">
                                      <p:cBhvr>
                                        <p:cTn id="29" dur="2000" fill="hold"/>
                                        <p:tgtEl>
                                          <p:spTgt spid="5"/>
                                        </p:tgtEl>
                                        <p:attrNameLst>
                                          <p:attrName>ppt_x</p:attrName>
                                        </p:attrNameLst>
                                      </p:cBhvr>
                                      <p:tavLst>
                                        <p:tav tm="0">
                                          <p:val>
                                            <p:strVal val="#ppt_x"/>
                                          </p:val>
                                        </p:tav>
                                        <p:tav tm="100000">
                                          <p:val>
                                            <p:strVal val="#ppt_x"/>
                                          </p:val>
                                        </p:tav>
                                      </p:tavLst>
                                    </p:anim>
                                    <p:anim calcmode="lin" valueType="num">
                                      <p:cBhvr>
                                        <p:cTn id="30" dur="2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10000"/>
                            </p:stCondLst>
                            <p:childTnLst>
                              <p:par>
                                <p:cTn id="32" presetID="42"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000"/>
                                        <p:tgtEl>
                                          <p:spTgt spid="7"/>
                                        </p:tgtEl>
                                      </p:cBhvr>
                                    </p:animEffect>
                                    <p:anim calcmode="lin" valueType="num">
                                      <p:cBhvr>
                                        <p:cTn id="35" dur="2000" fill="hold"/>
                                        <p:tgtEl>
                                          <p:spTgt spid="7"/>
                                        </p:tgtEl>
                                        <p:attrNameLst>
                                          <p:attrName>ppt_x</p:attrName>
                                        </p:attrNameLst>
                                      </p:cBhvr>
                                      <p:tavLst>
                                        <p:tav tm="0">
                                          <p:val>
                                            <p:strVal val="#ppt_x"/>
                                          </p:val>
                                        </p:tav>
                                        <p:tav tm="100000">
                                          <p:val>
                                            <p:strVal val="#ppt_x"/>
                                          </p:val>
                                        </p:tav>
                                      </p:tavLst>
                                    </p:anim>
                                    <p:anim calcmode="lin" valueType="num">
                                      <p:cBhvr>
                                        <p:cTn id="36" dur="2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12000"/>
                            </p:stCondLst>
                            <p:childTnLst>
                              <p:par>
                                <p:cTn id="38" presetID="42"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ppt_x</p:attrName>
                                        </p:attrNameLst>
                                      </p:cBhvr>
                                      <p:tavLst>
                                        <p:tav tm="0">
                                          <p:val>
                                            <p:strVal val="#ppt_x"/>
                                          </p:val>
                                        </p:tav>
                                        <p:tav tm="100000">
                                          <p:val>
                                            <p:strVal val="#ppt_x"/>
                                          </p:val>
                                        </p:tav>
                                      </p:tavLst>
                                    </p:anim>
                                    <p:anim calcmode="lin" valueType="num">
                                      <p:cBhvr>
                                        <p:cTn id="42" dur="2000" fill="hold"/>
                                        <p:tgtEl>
                                          <p:spTgt spid="8"/>
                                        </p:tgtEl>
                                        <p:attrNameLst>
                                          <p:attrName>ppt_y</p:attrName>
                                        </p:attrNameLst>
                                      </p:cBhvr>
                                      <p:tavLst>
                                        <p:tav tm="0">
                                          <p:val>
                                            <p:strVal val="#ppt_y+.1"/>
                                          </p:val>
                                        </p:tav>
                                        <p:tav tm="100000">
                                          <p:val>
                                            <p:strVal val="#ppt_y"/>
                                          </p:val>
                                        </p:tav>
                                      </p:tavLst>
                                    </p:anim>
                                  </p:childTnLst>
                                </p:cTn>
                              </p:par>
                            </p:childTnLst>
                          </p:cTn>
                        </p:par>
                        <p:par>
                          <p:cTn id="43" fill="hold">
                            <p:stCondLst>
                              <p:cond delay="14000"/>
                            </p:stCondLst>
                            <p:childTnLst>
                              <p:par>
                                <p:cTn id="44" presetID="42"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000"/>
                                        <p:tgtEl>
                                          <p:spTgt spid="9"/>
                                        </p:tgtEl>
                                      </p:cBhvr>
                                    </p:animEffect>
                                    <p:anim calcmode="lin" valueType="num">
                                      <p:cBhvr>
                                        <p:cTn id="47" dur="2000" fill="hold"/>
                                        <p:tgtEl>
                                          <p:spTgt spid="9"/>
                                        </p:tgtEl>
                                        <p:attrNameLst>
                                          <p:attrName>ppt_x</p:attrName>
                                        </p:attrNameLst>
                                      </p:cBhvr>
                                      <p:tavLst>
                                        <p:tav tm="0">
                                          <p:val>
                                            <p:strVal val="#ppt_x"/>
                                          </p:val>
                                        </p:tav>
                                        <p:tav tm="100000">
                                          <p:val>
                                            <p:strVal val="#ppt_x"/>
                                          </p:val>
                                        </p:tav>
                                      </p:tavLst>
                                    </p:anim>
                                    <p:anim calcmode="lin" valueType="num">
                                      <p:cBhvr>
                                        <p:cTn id="48" dur="2000" fill="hold"/>
                                        <p:tgtEl>
                                          <p:spTgt spid="9"/>
                                        </p:tgtEl>
                                        <p:attrNameLst>
                                          <p:attrName>ppt_y</p:attrName>
                                        </p:attrNameLst>
                                      </p:cBhvr>
                                      <p:tavLst>
                                        <p:tav tm="0">
                                          <p:val>
                                            <p:strVal val="#ppt_y+.1"/>
                                          </p:val>
                                        </p:tav>
                                        <p:tav tm="100000">
                                          <p:val>
                                            <p:strVal val="#ppt_y"/>
                                          </p:val>
                                        </p:tav>
                                      </p:tavLst>
                                    </p:anim>
                                  </p:childTnLst>
                                </p:cTn>
                              </p:par>
                            </p:childTnLst>
                          </p:cTn>
                        </p:par>
                        <p:par>
                          <p:cTn id="49" fill="hold">
                            <p:stCondLst>
                              <p:cond delay="16000"/>
                            </p:stCondLst>
                            <p:childTnLst>
                              <p:par>
                                <p:cTn id="50" presetID="42" presetClass="entr" presetSubtype="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2000"/>
                                        <p:tgtEl>
                                          <p:spTgt spid="10"/>
                                        </p:tgtEl>
                                      </p:cBhvr>
                                    </p:animEffect>
                                    <p:anim calcmode="lin" valueType="num">
                                      <p:cBhvr>
                                        <p:cTn id="53" dur="2000" fill="hold"/>
                                        <p:tgtEl>
                                          <p:spTgt spid="10"/>
                                        </p:tgtEl>
                                        <p:attrNameLst>
                                          <p:attrName>ppt_x</p:attrName>
                                        </p:attrNameLst>
                                      </p:cBhvr>
                                      <p:tavLst>
                                        <p:tav tm="0">
                                          <p:val>
                                            <p:strVal val="#ppt_x"/>
                                          </p:val>
                                        </p:tav>
                                        <p:tav tm="100000">
                                          <p:val>
                                            <p:strVal val="#ppt_x"/>
                                          </p:val>
                                        </p:tav>
                                      </p:tavLst>
                                    </p:anim>
                                    <p:anim calcmode="lin" valueType="num">
                                      <p:cBhvr>
                                        <p:cTn id="54" dur="2000" fill="hold"/>
                                        <p:tgtEl>
                                          <p:spTgt spid="10"/>
                                        </p:tgtEl>
                                        <p:attrNameLst>
                                          <p:attrName>ppt_y</p:attrName>
                                        </p:attrNameLst>
                                      </p:cBhvr>
                                      <p:tavLst>
                                        <p:tav tm="0">
                                          <p:val>
                                            <p:strVal val="#ppt_y+.1"/>
                                          </p:val>
                                        </p:tav>
                                        <p:tav tm="100000">
                                          <p:val>
                                            <p:strVal val="#ppt_y"/>
                                          </p:val>
                                        </p:tav>
                                      </p:tavLst>
                                    </p:anim>
                                  </p:childTnLst>
                                </p:cTn>
                              </p:par>
                            </p:childTnLst>
                          </p:cTn>
                        </p:par>
                        <p:par>
                          <p:cTn id="55" fill="hold">
                            <p:stCondLst>
                              <p:cond delay="18000"/>
                            </p:stCondLst>
                            <p:childTnLst>
                              <p:par>
                                <p:cTn id="56" presetID="6" presetClass="entr" presetSubtype="16" fill="hold" grpId="0" nodeType="afterEffect" nodePh="1">
                                  <p:stCondLst>
                                    <p:cond delay="0"/>
                                  </p:stCondLst>
                                  <p:endCondLst>
                                    <p:cond evt="begin" delay="0">
                                      <p:tn val="56"/>
                                    </p:cond>
                                  </p:endCondLst>
                                  <p:childTnLst>
                                    <p:set>
                                      <p:cBhvr>
                                        <p:cTn id="57" dur="1" fill="hold">
                                          <p:stCondLst>
                                            <p:cond delay="0"/>
                                          </p:stCondLst>
                                        </p:cTn>
                                        <p:tgtEl>
                                          <p:spTgt spid="3"/>
                                        </p:tgtEl>
                                        <p:attrNameLst>
                                          <p:attrName>style.visibility</p:attrName>
                                        </p:attrNameLst>
                                      </p:cBhvr>
                                      <p:to>
                                        <p:strVal val="visible"/>
                                      </p:to>
                                    </p:set>
                                    <p:animEffect transition="in" filter="circle(in)">
                                      <p:cBhvr>
                                        <p:cTn id="5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4" grpId="0"/>
      <p:bldP spid="5" grpId="0"/>
      <p:bldP spid="7" grpId="0"/>
      <p:bldP spid="8" grpId="0"/>
      <p:bldP spid="9" grpId="0"/>
      <p:bldP spid="10" grpId="0"/>
      <p:bldP spid="11" grpId="0"/>
      <p:bldP spid="3"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2FE4C184-3B62-5B7E-469D-E441AB24E570}"/>
              </a:ext>
            </a:extLst>
          </p:cNvPr>
          <p:cNvPicPr>
            <a:picLocks noChangeAspect="1"/>
          </p:cNvPicPr>
          <p:nvPr/>
        </p:nvPicPr>
        <p:blipFill>
          <a:blip r:embed="rId2" cstate="print"/>
          <a:stretch>
            <a:fillRect/>
          </a:stretch>
        </p:blipFill>
        <p:spPr>
          <a:xfrm>
            <a:off x="12191" y="0"/>
            <a:ext cx="9131809" cy="6858000"/>
          </a:xfrm>
          <a:prstGeom prst="rect">
            <a:avLst/>
          </a:prstGeom>
        </p:spPr>
      </p:pic>
      <p:sp>
        <p:nvSpPr>
          <p:cNvPr id="5" name="Прямоугольник 4"/>
          <p:cNvSpPr/>
          <p:nvPr/>
        </p:nvSpPr>
        <p:spPr>
          <a:xfrm>
            <a:off x="644893" y="356135"/>
            <a:ext cx="7777212" cy="1754326"/>
          </a:xfrm>
          <a:prstGeom prst="rect">
            <a:avLst/>
          </a:prstGeom>
        </p:spPr>
        <p:txBody>
          <a:bodyPr wrap="square">
            <a:spAutoFit/>
          </a:bodyPr>
          <a:lstStyle/>
          <a:p>
            <a:pPr indent="342900" algn="just">
              <a:lnSpc>
                <a:spcPct val="150000"/>
              </a:lnSpc>
            </a:pPr>
            <a:r>
              <a:rPr lang="uk-UA" b="1" dirty="0">
                <a:solidFill>
                  <a:srgbClr val="000099"/>
                </a:solidFill>
                <a:latin typeface="Monotype Corsiva" panose="03010101010201010101" pitchFamily="66" charset="0"/>
                <a:ea typeface="Times New Roman" panose="02020603050405020304" pitchFamily="18" charset="0"/>
              </a:rPr>
              <a:t>При застосуванні елементів розвитку критичного мислення кожен учень відчуває, що він цікавий як особистість, пробуджується у дітей прагнення до спільної організації шкільного життя, формується здатність довільно регулювати свої дії, обґрунтовувати свою позицію і приймати думку іншого, якщо вона більш обґрунтована. </a:t>
            </a:r>
          </a:p>
        </p:txBody>
      </p:sp>
      <p:pic>
        <p:nvPicPr>
          <p:cNvPr id="4" name="Picture 11" descr="D:\Desktop\зображення_viber_2024-01-02_18-29-18-066.jpg"/>
          <p:cNvPicPr>
            <a:picLocks noChangeAspect="1" noChangeArrowheads="1"/>
          </p:cNvPicPr>
          <p:nvPr/>
        </p:nvPicPr>
        <p:blipFill>
          <a:blip r:embed="rId3" cstate="print"/>
          <a:srcRect/>
          <a:stretch>
            <a:fillRect/>
          </a:stretch>
        </p:blipFill>
        <p:spPr bwMode="auto">
          <a:xfrm>
            <a:off x="300805" y="2153926"/>
            <a:ext cx="2790152" cy="2092614"/>
          </a:xfrm>
          <a:prstGeom prst="flowChartPunchedTape">
            <a:avLst/>
          </a:prstGeom>
          <a:noFill/>
        </p:spPr>
      </p:pic>
      <p:pic>
        <p:nvPicPr>
          <p:cNvPr id="6" name="Picture 10" descr="D:\Desktop\зображення_viber_2024-01-02_18-28-35-246.jpg"/>
          <p:cNvPicPr>
            <a:picLocks noChangeAspect="1" noChangeArrowheads="1"/>
          </p:cNvPicPr>
          <p:nvPr/>
        </p:nvPicPr>
        <p:blipFill>
          <a:blip r:embed="rId4" cstate="print"/>
          <a:srcRect/>
          <a:stretch>
            <a:fillRect/>
          </a:stretch>
        </p:blipFill>
        <p:spPr bwMode="auto">
          <a:xfrm>
            <a:off x="5872139" y="1773655"/>
            <a:ext cx="2935721" cy="2201791"/>
          </a:xfrm>
          <a:prstGeom prst="flowChartPunchedTape">
            <a:avLst/>
          </a:prstGeom>
          <a:noFill/>
        </p:spPr>
      </p:pic>
      <p:pic>
        <p:nvPicPr>
          <p:cNvPr id="8" name="Picture 3" descr="D:\Desktop\зображення_viber_2024-01-02_20-27-57-365.jpg"/>
          <p:cNvPicPr>
            <a:picLocks noChangeAspect="1" noChangeArrowheads="1"/>
          </p:cNvPicPr>
          <p:nvPr/>
        </p:nvPicPr>
        <p:blipFill>
          <a:blip r:embed="rId5" cstate="print"/>
          <a:srcRect/>
          <a:stretch>
            <a:fillRect/>
          </a:stretch>
        </p:blipFill>
        <p:spPr bwMode="auto">
          <a:xfrm>
            <a:off x="3276561" y="2916496"/>
            <a:ext cx="2486566" cy="2144663"/>
          </a:xfrm>
          <a:prstGeom prst="ellipse">
            <a:avLst/>
          </a:prstGeom>
          <a:noFill/>
        </p:spPr>
      </p:pic>
    </p:spTree>
    <p:extLst>
      <p:ext uri="{BB962C8B-B14F-4D97-AF65-F5344CB8AC3E}">
        <p14:creationId xmlns="" xmlns:p14="http://schemas.microsoft.com/office/powerpoint/2010/main" val="1854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ppt_x"/>
                                          </p:val>
                                        </p:tav>
                                        <p:tav tm="100000">
                                          <p:val>
                                            <p:strVal val="#ppt_x"/>
                                          </p:val>
                                        </p:tav>
                                      </p:tavLst>
                                    </p:anim>
                                    <p:anim calcmode="lin" valueType="num">
                                      <p:cBhvr additive="base">
                                        <p:cTn id="8" dur="3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0" presetClass="entr" presetSubtype="0" fill="hold" nodeType="afterEffect">
                                  <p:stCondLst>
                                    <p:cond delay="300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par>
                          <p:cTn id="13" fill="hold">
                            <p:stCondLst>
                              <p:cond delay="8000"/>
                            </p:stCondLst>
                            <p:childTnLst>
                              <p:par>
                                <p:cTn id="14" presetID="2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edge">
                                      <p:cBhvr>
                                        <p:cTn id="16" dur="2000"/>
                                        <p:tgtEl>
                                          <p:spTgt spid="6"/>
                                        </p:tgtEl>
                                      </p:cBhvr>
                                    </p:animEffect>
                                  </p:childTnLst>
                                </p:cTn>
                              </p:par>
                            </p:childTnLst>
                          </p:cTn>
                        </p:par>
                        <p:par>
                          <p:cTn id="17" fill="hold">
                            <p:stCondLst>
                              <p:cond delay="10000"/>
                            </p:stCondLst>
                            <p:childTnLst>
                              <p:par>
                                <p:cTn id="18" presetID="2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edge">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48776131-4EE3-E22E-CF94-72D51F200D8D}"/>
              </a:ext>
            </a:extLst>
          </p:cNvPr>
          <p:cNvPicPr>
            <a:picLocks noChangeAspect="1"/>
          </p:cNvPicPr>
          <p:nvPr/>
        </p:nvPicPr>
        <p:blipFill>
          <a:blip r:embed="rId2" cstate="print"/>
          <a:stretch>
            <a:fillRect/>
          </a:stretch>
        </p:blipFill>
        <p:spPr>
          <a:xfrm>
            <a:off x="12191" y="0"/>
            <a:ext cx="9131809" cy="6858000"/>
          </a:xfrm>
          <a:prstGeom prst="rect">
            <a:avLst/>
          </a:prstGeom>
        </p:spPr>
      </p:pic>
      <p:sp>
        <p:nvSpPr>
          <p:cNvPr id="5" name="Прямоугольник 4"/>
          <p:cNvSpPr/>
          <p:nvPr/>
        </p:nvSpPr>
        <p:spPr>
          <a:xfrm>
            <a:off x="334297" y="462117"/>
            <a:ext cx="8436077" cy="2585323"/>
          </a:xfrm>
          <a:prstGeom prst="rect">
            <a:avLst/>
          </a:prstGeom>
        </p:spPr>
        <p:txBody>
          <a:bodyPr wrap="square">
            <a:spAutoFit/>
          </a:bodyPr>
          <a:lstStyle/>
          <a:p>
            <a:pPr indent="342900" algn="just">
              <a:lnSpc>
                <a:spcPct val="150000"/>
              </a:lnSpc>
            </a:pPr>
            <a:r>
              <a:rPr lang="uk-UA" b="1" dirty="0">
                <a:solidFill>
                  <a:srgbClr val="000099"/>
                </a:solidFill>
                <a:latin typeface="Monotype Corsiva" panose="03010101010201010101" pitchFamily="66" charset="0"/>
                <a:ea typeface="Times New Roman" panose="02020603050405020304" pitchFamily="18" charset="0"/>
              </a:rPr>
              <a:t>Критичне мислення допомагає учням усвідомити і набути умінь:</a:t>
            </a:r>
          </a:p>
          <a:p>
            <a:pPr marL="342900" indent="-342900" algn="just">
              <a:lnSpc>
                <a:spcPct val="150000"/>
              </a:lnSpc>
              <a:buFontTx/>
              <a:buChar char="-"/>
            </a:pPr>
            <a:r>
              <a:rPr lang="uk-UA" b="1" dirty="0">
                <a:solidFill>
                  <a:srgbClr val="000099"/>
                </a:solidFill>
                <a:latin typeface="Monotype Corsiva" panose="03010101010201010101" pitchFamily="66" charset="0"/>
                <a:ea typeface="Times New Roman" panose="02020603050405020304" pitchFamily="18" charset="0"/>
              </a:rPr>
              <a:t>поваги до думок інших; - уміння уважно слухати; </a:t>
            </a:r>
          </a:p>
          <a:p>
            <a:pPr marL="342900" indent="-342900" algn="just">
              <a:lnSpc>
                <a:spcPct val="150000"/>
              </a:lnSpc>
              <a:buFontTx/>
              <a:buChar char="-"/>
            </a:pPr>
            <a:r>
              <a:rPr lang="uk-UA" b="1" dirty="0">
                <a:solidFill>
                  <a:srgbClr val="000099"/>
                </a:solidFill>
                <a:latin typeface="Monotype Corsiva" panose="03010101010201010101" pitchFamily="66" charset="0"/>
                <a:ea typeface="Times New Roman" panose="02020603050405020304" pitchFamily="18" charset="0"/>
              </a:rPr>
              <a:t>уміння і навички викладати матеріал у формі повідомлення. </a:t>
            </a:r>
          </a:p>
          <a:p>
            <a:pPr algn="just">
              <a:lnSpc>
                <a:spcPct val="150000"/>
              </a:lnSpc>
            </a:pPr>
            <a:r>
              <a:rPr lang="uk-UA" b="1" dirty="0">
                <a:solidFill>
                  <a:srgbClr val="000099"/>
                </a:solidFill>
                <a:latin typeface="Monotype Corsiva" panose="03010101010201010101" pitchFamily="66" charset="0"/>
                <a:ea typeface="Times New Roman" panose="02020603050405020304" pitchFamily="18" charset="0"/>
              </a:rPr>
              <a:t>	Робота школярів на уроці в групах чи в парах заохочує до спілкування між дітьми, уважного ставлення один до одного, допомоги. Саме так відбувається пошук співробітництва, співдружності, спільної організації шкільного життя. </a:t>
            </a:r>
          </a:p>
        </p:txBody>
      </p:sp>
      <p:pic>
        <p:nvPicPr>
          <p:cNvPr id="13314" name="Picture 2" descr="D:\Desktop\зображення_viber_2024-01-02_20-27-57-451.jpg"/>
          <p:cNvPicPr>
            <a:picLocks noChangeAspect="1" noChangeArrowheads="1"/>
          </p:cNvPicPr>
          <p:nvPr/>
        </p:nvPicPr>
        <p:blipFill>
          <a:blip r:embed="rId3" cstate="print"/>
          <a:srcRect/>
          <a:stretch>
            <a:fillRect/>
          </a:stretch>
        </p:blipFill>
        <p:spPr bwMode="auto">
          <a:xfrm>
            <a:off x="5132715" y="2526630"/>
            <a:ext cx="2826636" cy="3099219"/>
          </a:xfrm>
          <a:prstGeom prst="ellipse">
            <a:avLst/>
          </a:prstGeom>
          <a:noFill/>
        </p:spPr>
      </p:pic>
      <p:pic>
        <p:nvPicPr>
          <p:cNvPr id="3" name="Рисунок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43703" y="3314239"/>
            <a:ext cx="2857500" cy="1524000"/>
          </a:xfrm>
          <a:prstGeom prst="rect">
            <a:avLst/>
          </a:prstGeom>
        </p:spPr>
      </p:pic>
    </p:spTree>
    <p:extLst>
      <p:ext uri="{BB962C8B-B14F-4D97-AF65-F5344CB8AC3E}">
        <p14:creationId xmlns="" xmlns:p14="http://schemas.microsoft.com/office/powerpoint/2010/main" val="311968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12" presetClass="entr" presetSubtype="4" fill="hold" nodeType="afterEffect">
                                  <p:stCondLst>
                                    <p:cond delay="20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500"/>
                                        <p:tgtEl>
                                          <p:spTgt spid="3"/>
                                        </p:tgtEl>
                                        <p:attrNameLst>
                                          <p:attrName>ppt_y</p:attrName>
                                        </p:attrNameLst>
                                      </p:cBhvr>
                                      <p:tavLst>
                                        <p:tav tm="0">
                                          <p:val>
                                            <p:strVal val="#ppt_y+#ppt_h*1.125000"/>
                                          </p:val>
                                        </p:tav>
                                        <p:tav tm="100000">
                                          <p:val>
                                            <p:strVal val="#ppt_y"/>
                                          </p:val>
                                        </p:tav>
                                      </p:tavLst>
                                    </p:anim>
                                    <p:animEffect transition="in" filter="wipe(up)">
                                      <p:cBhvr>
                                        <p:cTn id="13" dur="1500"/>
                                        <p:tgtEl>
                                          <p:spTgt spid="3"/>
                                        </p:tgtEl>
                                      </p:cBhvr>
                                    </p:animEffect>
                                  </p:childTnLst>
                                </p:cTn>
                              </p:par>
                            </p:childTnLst>
                          </p:cTn>
                        </p:par>
                        <p:par>
                          <p:cTn id="14" fill="hold">
                            <p:stCondLst>
                              <p:cond delay="5500"/>
                            </p:stCondLst>
                            <p:childTnLst>
                              <p:par>
                                <p:cTn id="15" presetID="20" presetClass="entr" presetSubtype="0" fill="hold" nodeType="afterEffect">
                                  <p:stCondLst>
                                    <p:cond delay="2000"/>
                                  </p:stCondLst>
                                  <p:childTnLst>
                                    <p:set>
                                      <p:cBhvr>
                                        <p:cTn id="16" dur="1" fill="hold">
                                          <p:stCondLst>
                                            <p:cond delay="0"/>
                                          </p:stCondLst>
                                        </p:cTn>
                                        <p:tgtEl>
                                          <p:spTgt spid="13314"/>
                                        </p:tgtEl>
                                        <p:attrNameLst>
                                          <p:attrName>style.visibility</p:attrName>
                                        </p:attrNameLst>
                                      </p:cBhvr>
                                      <p:to>
                                        <p:strVal val="visible"/>
                                      </p:to>
                                    </p:set>
                                    <p:animEffect transition="in" filter="wedge">
                                      <p:cBhvr>
                                        <p:cTn id="17" dur="3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E2A62902-780D-55A4-C738-437BC0111B2F}"/>
              </a:ext>
            </a:extLst>
          </p:cNvPr>
          <p:cNvPicPr>
            <a:picLocks noChangeAspect="1"/>
          </p:cNvPicPr>
          <p:nvPr/>
        </p:nvPicPr>
        <p:blipFill>
          <a:blip r:embed="rId3" cstate="print"/>
          <a:stretch>
            <a:fillRect/>
          </a:stretch>
        </p:blipFill>
        <p:spPr>
          <a:xfrm>
            <a:off x="0" y="0"/>
            <a:ext cx="9131809" cy="6858000"/>
          </a:xfrm>
          <a:prstGeom prst="rect">
            <a:avLst/>
          </a:prstGeom>
        </p:spPr>
      </p:pic>
      <p:sp>
        <p:nvSpPr>
          <p:cNvPr id="5" name="Прямоугольник 4"/>
          <p:cNvSpPr/>
          <p:nvPr/>
        </p:nvSpPr>
        <p:spPr>
          <a:xfrm>
            <a:off x="231006" y="1"/>
            <a:ext cx="8489482" cy="2585323"/>
          </a:xfrm>
          <a:prstGeom prst="rect">
            <a:avLst/>
          </a:prstGeom>
        </p:spPr>
        <p:txBody>
          <a:bodyPr wrap="square">
            <a:spAutoFit/>
          </a:bodyPr>
          <a:lstStyle/>
          <a:p>
            <a:pPr indent="342900" algn="just">
              <a:lnSpc>
                <a:spcPct val="150000"/>
              </a:lnSpc>
            </a:pPr>
            <a:r>
              <a:rPr lang="uk-UA" b="1" dirty="0">
                <a:solidFill>
                  <a:srgbClr val="000099"/>
                </a:solidFill>
                <a:latin typeface="Monotype Corsiva" panose="03010101010201010101" pitchFamily="66" charset="0"/>
                <a:ea typeface="Times New Roman" panose="02020603050405020304" pitchFamily="18" charset="0"/>
              </a:rPr>
              <a:t>Щоб зацікавити учнів роботою на уроці, необхідно подбати про гармонійне поєднання його мотиваційного, змістового та розвивального компонентів. Зміст має привабити дітей чимось незвіданим, сприяти розвивальним дидактичним цілям. Дитина має зрозуміти значущість навчального матеріалу. Невичерпаним матеріалом для навчальних занять  є саме життя.</a:t>
            </a:r>
          </a:p>
          <a:p>
            <a:pPr indent="342900" algn="just">
              <a:lnSpc>
                <a:spcPct val="150000"/>
              </a:lnSpc>
            </a:pPr>
            <a:r>
              <a:rPr lang="uk-UA" b="1" dirty="0">
                <a:solidFill>
                  <a:srgbClr val="000099"/>
                </a:solidFill>
                <a:latin typeface="Monotype Corsiva" panose="03010101010201010101" pitchFamily="66" charset="0"/>
                <a:ea typeface="Times New Roman" panose="02020603050405020304" pitchFamily="18" charset="0"/>
              </a:rPr>
              <a:t> Кожна складова уроку допомагає створити образ, який змушує дітей хвилюватися, уявляти, фантазувати, спонукає до активної мовленнєвої діяльності.</a:t>
            </a:r>
          </a:p>
        </p:txBody>
      </p:sp>
      <p:pic>
        <p:nvPicPr>
          <p:cNvPr id="12290" name="Picture 2" descr="D:\Desktop\зображення_viber_2024-01-02_20-15-18-440.jpg"/>
          <p:cNvPicPr>
            <a:picLocks noChangeAspect="1" noChangeArrowheads="1"/>
          </p:cNvPicPr>
          <p:nvPr/>
        </p:nvPicPr>
        <p:blipFill>
          <a:blip r:embed="rId4" cstate="print"/>
          <a:srcRect/>
          <a:stretch>
            <a:fillRect/>
          </a:stretch>
        </p:blipFill>
        <p:spPr bwMode="auto">
          <a:xfrm>
            <a:off x="5182826" y="2779295"/>
            <a:ext cx="3078857" cy="2372644"/>
          </a:xfrm>
          <a:prstGeom prst="ellipse">
            <a:avLst/>
          </a:prstGeom>
          <a:noFill/>
        </p:spPr>
      </p:pic>
      <p:pic>
        <p:nvPicPr>
          <p:cNvPr id="12291" name="Picture 3" descr="D:\Desktop\зображення_viber_2024-01-02_20-23-42-479.jpg"/>
          <p:cNvPicPr>
            <a:picLocks noChangeAspect="1" noChangeArrowheads="1"/>
          </p:cNvPicPr>
          <p:nvPr/>
        </p:nvPicPr>
        <p:blipFill>
          <a:blip r:embed="rId5" cstate="print"/>
          <a:srcRect b="24211"/>
          <a:stretch>
            <a:fillRect/>
          </a:stretch>
        </p:blipFill>
        <p:spPr bwMode="auto">
          <a:xfrm>
            <a:off x="198212" y="2983832"/>
            <a:ext cx="4048936" cy="2100099"/>
          </a:xfrm>
          <a:prstGeom prst="ellipse">
            <a:avLst/>
          </a:prstGeom>
          <a:noFill/>
        </p:spPr>
      </p:pic>
    </p:spTree>
    <p:extLst>
      <p:ext uri="{BB962C8B-B14F-4D97-AF65-F5344CB8AC3E}">
        <p14:creationId xmlns="" xmlns:p14="http://schemas.microsoft.com/office/powerpoint/2010/main" val="198625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0" presetClass="entr" presetSubtype="0" fill="hold" nodeType="after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wedge">
                                      <p:cBhvr>
                                        <p:cTn id="12" dur="2000"/>
                                        <p:tgtEl>
                                          <p:spTgt spid="12291"/>
                                        </p:tgtEl>
                                      </p:cBhvr>
                                    </p:animEffect>
                                  </p:childTnLst>
                                </p:cTn>
                              </p:par>
                            </p:childTnLst>
                          </p:cTn>
                        </p:par>
                        <p:par>
                          <p:cTn id="13" fill="hold">
                            <p:stCondLst>
                              <p:cond delay="4000"/>
                            </p:stCondLst>
                            <p:childTnLst>
                              <p:par>
                                <p:cTn id="14" presetID="20" presetClass="entr" presetSubtype="0" fill="hold" nodeType="afterEffect">
                                  <p:stCondLst>
                                    <p:cond delay="0"/>
                                  </p:stCondLst>
                                  <p:childTnLst>
                                    <p:set>
                                      <p:cBhvr>
                                        <p:cTn id="15" dur="1" fill="hold">
                                          <p:stCondLst>
                                            <p:cond delay="0"/>
                                          </p:stCondLst>
                                        </p:cTn>
                                        <p:tgtEl>
                                          <p:spTgt spid="12290"/>
                                        </p:tgtEl>
                                        <p:attrNameLst>
                                          <p:attrName>style.visibility</p:attrName>
                                        </p:attrNameLst>
                                      </p:cBhvr>
                                      <p:to>
                                        <p:strVal val="visible"/>
                                      </p:to>
                                    </p:set>
                                    <p:animEffect transition="in" filter="wedge">
                                      <p:cBhvr>
                                        <p:cTn id="16"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EDFA0903-25CA-9937-E2FC-9B51E8C83C36}"/>
              </a:ext>
            </a:extLst>
          </p:cNvPr>
          <p:cNvPicPr>
            <a:picLocks noChangeAspect="1"/>
          </p:cNvPicPr>
          <p:nvPr/>
        </p:nvPicPr>
        <p:blipFill>
          <a:blip r:embed="rId2" cstate="print"/>
          <a:stretch>
            <a:fillRect/>
          </a:stretch>
        </p:blipFill>
        <p:spPr>
          <a:xfrm>
            <a:off x="12191" y="0"/>
            <a:ext cx="9131809" cy="6858000"/>
          </a:xfrm>
          <a:prstGeom prst="rect">
            <a:avLst/>
          </a:prstGeom>
        </p:spPr>
      </p:pic>
      <p:sp>
        <p:nvSpPr>
          <p:cNvPr id="7" name="AutoShape 4"/>
          <p:cNvSpPr>
            <a:spLocks noChangeAspect="1" noChangeArrowheads="1"/>
          </p:cNvSpPr>
          <p:nvPr/>
        </p:nvSpPr>
        <p:spPr bwMode="auto">
          <a:xfrm>
            <a:off x="3616481" y="2023529"/>
            <a:ext cx="3429000" cy="2650905"/>
          </a:xfrm>
          <a:prstGeom prst="triangle">
            <a:avLst>
              <a:gd name="adj" fmla="val 50000"/>
            </a:avLst>
          </a:prstGeom>
          <a:solidFill>
            <a:srgbClr val="CCCCFF"/>
          </a:solidFill>
          <a:ln w="9525">
            <a:solidFill>
              <a:srgbClr val="000000"/>
            </a:solidFill>
            <a:miter lim="800000"/>
            <a:headEnd/>
            <a:tailEnd/>
          </a:ln>
        </p:spPr>
        <p:txBody>
          <a:bodyPr/>
          <a:lstStyle/>
          <a:p>
            <a:pPr algn="ctr" eaLnBrk="0" fontAlgn="auto" hangingPunct="0">
              <a:spcBef>
                <a:spcPts val="0"/>
              </a:spcBef>
              <a:spcAft>
                <a:spcPts val="0"/>
              </a:spcAft>
              <a:defRPr/>
            </a:pPr>
            <a:r>
              <a:rPr lang="uk-UA" sz="2000" b="1" dirty="0">
                <a:solidFill>
                  <a:schemeClr val="accent1">
                    <a:lumMod val="50000"/>
                  </a:schemeClr>
                </a:solidFill>
                <a:latin typeface="Arial" charset="0"/>
                <a:cs typeface="+mn-cs"/>
              </a:rPr>
              <a:t>Творча особистість</a:t>
            </a:r>
          </a:p>
        </p:txBody>
      </p:sp>
      <p:sp>
        <p:nvSpPr>
          <p:cNvPr id="8" name="Oval 5"/>
          <p:cNvSpPr>
            <a:spLocks noChangeArrowheads="1"/>
          </p:cNvSpPr>
          <p:nvPr/>
        </p:nvSpPr>
        <p:spPr bwMode="auto">
          <a:xfrm>
            <a:off x="2289164" y="4407436"/>
            <a:ext cx="2343150" cy="1067990"/>
          </a:xfrm>
          <a:prstGeom prst="ellipse">
            <a:avLst/>
          </a:prstGeom>
          <a:solidFill>
            <a:srgbClr val="FFFFCC"/>
          </a:solidFill>
          <a:ln w="9525">
            <a:solidFill>
              <a:srgbClr val="000000"/>
            </a:solidFill>
            <a:round/>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hangingPunct="0"/>
            <a:r>
              <a:rPr lang="uk-UA" altLang="ru-RU" sz="2000" b="1" dirty="0">
                <a:solidFill>
                  <a:srgbClr val="000099"/>
                </a:solidFill>
                <a:latin typeface="Arial" panose="020B0604020202020204" pitchFamily="34" charset="0"/>
              </a:rPr>
              <a:t>Творче мислення</a:t>
            </a:r>
          </a:p>
        </p:txBody>
      </p:sp>
      <p:sp>
        <p:nvSpPr>
          <p:cNvPr id="9" name="Oval 6"/>
          <p:cNvSpPr>
            <a:spLocks noChangeArrowheads="1"/>
          </p:cNvSpPr>
          <p:nvPr/>
        </p:nvSpPr>
        <p:spPr bwMode="auto">
          <a:xfrm>
            <a:off x="4044939" y="1124001"/>
            <a:ext cx="2428875" cy="1067990"/>
          </a:xfrm>
          <a:prstGeom prst="ellipse">
            <a:avLst/>
          </a:prstGeom>
          <a:solidFill>
            <a:schemeClr val="accent4">
              <a:lumMod val="40000"/>
              <a:lumOff val="60000"/>
            </a:schemeClr>
          </a:solidFill>
          <a:ln w="9525">
            <a:solidFill>
              <a:srgbClr val="000000"/>
            </a:solidFill>
            <a:round/>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hangingPunct="0"/>
            <a:r>
              <a:rPr lang="uk-UA" altLang="ru-RU" sz="2000" b="1" dirty="0">
                <a:solidFill>
                  <a:srgbClr val="000099"/>
                </a:solidFill>
                <a:latin typeface="Arial" panose="020B0604020202020204" pitchFamily="34" charset="0"/>
              </a:rPr>
              <a:t>Творча діяльність</a:t>
            </a:r>
          </a:p>
        </p:txBody>
      </p:sp>
      <p:sp>
        <p:nvSpPr>
          <p:cNvPr id="10" name="Oval 7"/>
          <p:cNvSpPr>
            <a:spLocks noChangeArrowheads="1"/>
          </p:cNvSpPr>
          <p:nvPr/>
        </p:nvSpPr>
        <p:spPr bwMode="auto">
          <a:xfrm>
            <a:off x="6473814" y="4310490"/>
            <a:ext cx="2500313" cy="1164936"/>
          </a:xfrm>
          <a:prstGeom prst="ellipse">
            <a:avLst/>
          </a:prstGeom>
          <a:solidFill>
            <a:schemeClr val="accent2">
              <a:lumMod val="20000"/>
              <a:lumOff val="80000"/>
            </a:schemeClr>
          </a:solidFill>
          <a:ln w="9525">
            <a:solidFill>
              <a:srgbClr val="000000"/>
            </a:solidFill>
            <a:round/>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hangingPunct="0"/>
            <a:r>
              <a:rPr lang="uk-UA" altLang="ru-RU" sz="2000" b="1" dirty="0">
                <a:solidFill>
                  <a:srgbClr val="000099"/>
                </a:solidFill>
                <a:latin typeface="Arial" panose="020B0604020202020204" pitchFamily="34" charset="0"/>
              </a:rPr>
              <a:t>Творча активність</a:t>
            </a:r>
          </a:p>
        </p:txBody>
      </p:sp>
      <p:sp>
        <p:nvSpPr>
          <p:cNvPr id="11" name="Oval 13"/>
          <p:cNvSpPr>
            <a:spLocks noChangeArrowheads="1"/>
          </p:cNvSpPr>
          <p:nvPr/>
        </p:nvSpPr>
        <p:spPr bwMode="gray">
          <a:xfrm>
            <a:off x="6034005" y="2452943"/>
            <a:ext cx="2716212" cy="1277151"/>
          </a:xfrm>
          <a:prstGeom prst="ellipse">
            <a:avLst/>
          </a:prstGeom>
          <a:solidFill>
            <a:schemeClr val="accent4">
              <a:lumMod val="20000"/>
              <a:lumOff val="80000"/>
            </a:schemeClr>
          </a:solidFill>
          <a:ln>
            <a:solidFill>
              <a:schemeClr val="tx2">
                <a:lumMod val="75000"/>
              </a:schemeClr>
            </a:solidFill>
          </a:ln>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fontAlgn="auto" hangingPunct="1">
              <a:spcBef>
                <a:spcPts val="0"/>
              </a:spcBef>
              <a:spcAft>
                <a:spcPts val="0"/>
              </a:spcAft>
              <a:defRPr/>
            </a:pPr>
            <a:r>
              <a:rPr lang="uk-UA" altLang="ru-RU" b="1" dirty="0">
                <a:solidFill>
                  <a:srgbClr val="000099"/>
                </a:solidFill>
                <a:latin typeface="Arial" charset="0"/>
              </a:rPr>
              <a:t>Творче спілкування</a:t>
            </a:r>
            <a:endParaRPr lang="ru-RU" altLang="ru-RU" b="1" dirty="0">
              <a:solidFill>
                <a:srgbClr val="000099"/>
              </a:solidFill>
              <a:latin typeface="Arial" charset="0"/>
            </a:endParaRPr>
          </a:p>
        </p:txBody>
      </p:sp>
      <p:sp>
        <p:nvSpPr>
          <p:cNvPr id="12" name="Прямокутник 11"/>
          <p:cNvSpPr/>
          <p:nvPr/>
        </p:nvSpPr>
        <p:spPr>
          <a:xfrm>
            <a:off x="1376136" y="334880"/>
            <a:ext cx="6160661" cy="646331"/>
          </a:xfrm>
          <a:prstGeom prst="rect">
            <a:avLst/>
          </a:prstGeom>
        </p:spPr>
        <p:txBody>
          <a:bodyPr wrap="none">
            <a:spAutoFit/>
          </a:bodyPr>
          <a:lstStyle/>
          <a:p>
            <a:pPr fontAlgn="auto">
              <a:spcAft>
                <a:spcPts val="0"/>
              </a:spcAft>
              <a:defRPr/>
            </a:pPr>
            <a:r>
              <a:rPr lang="uk-UA" sz="3600" b="1" i="1" dirty="0">
                <a:solidFill>
                  <a:srgbClr val="7030A0"/>
                </a:solidFill>
                <a:latin typeface="Monotype Corsiva" panose="03010101010201010101" pitchFamily="66" charset="0"/>
              </a:rPr>
              <a:t>Модель творчої особистості учня:</a:t>
            </a:r>
          </a:p>
        </p:txBody>
      </p:sp>
      <p:pic>
        <p:nvPicPr>
          <p:cNvPr id="8194" name="Picture 2" descr="D:\Desktop\зображення_viber_2024-01-02_14-13-00-105.jpg"/>
          <p:cNvPicPr>
            <a:picLocks noChangeAspect="1" noChangeArrowheads="1"/>
          </p:cNvPicPr>
          <p:nvPr/>
        </p:nvPicPr>
        <p:blipFill>
          <a:blip r:embed="rId3" cstate="print"/>
          <a:srcRect/>
          <a:stretch>
            <a:fillRect/>
          </a:stretch>
        </p:blipFill>
        <p:spPr bwMode="auto">
          <a:xfrm>
            <a:off x="138545" y="1197169"/>
            <a:ext cx="2575214" cy="2751664"/>
          </a:xfrm>
          <a:prstGeom prst="cloud">
            <a:avLst/>
          </a:prstGeom>
          <a:noFill/>
        </p:spPr>
      </p:pic>
      <p:sp>
        <p:nvSpPr>
          <p:cNvPr id="5" name="Oval 14"/>
          <p:cNvSpPr>
            <a:spLocks noChangeArrowheads="1"/>
          </p:cNvSpPr>
          <p:nvPr/>
        </p:nvSpPr>
        <p:spPr bwMode="gray">
          <a:xfrm>
            <a:off x="2359815" y="2452943"/>
            <a:ext cx="2231634" cy="1277151"/>
          </a:xfrm>
          <a:prstGeom prst="ellipse">
            <a:avLst/>
          </a:prstGeom>
          <a:solidFill>
            <a:schemeClr val="accent6">
              <a:lumMod val="60000"/>
              <a:lumOff val="40000"/>
            </a:schemeClr>
          </a:solidFill>
          <a:ln>
            <a:solidFill>
              <a:schemeClr val="tx2">
                <a:lumMod val="75000"/>
              </a:schemeClr>
            </a:solidFill>
          </a:ln>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fontAlgn="auto" hangingPunct="1">
              <a:spcBef>
                <a:spcPts val="0"/>
              </a:spcBef>
              <a:spcAft>
                <a:spcPts val="0"/>
              </a:spcAft>
              <a:defRPr/>
            </a:pPr>
            <a:r>
              <a:rPr lang="uk-UA" altLang="ru-RU" b="1" dirty="0">
                <a:solidFill>
                  <a:srgbClr val="000099"/>
                </a:solidFill>
                <a:latin typeface="Arial" charset="0"/>
              </a:rPr>
              <a:t>Творчий пошук</a:t>
            </a:r>
            <a:endParaRPr lang="ru-RU" altLang="ru-RU" b="1" dirty="0">
              <a:solidFill>
                <a:srgbClr val="000099"/>
              </a:solidFill>
              <a:latin typeface="Arial" charset="0"/>
            </a:endParaRPr>
          </a:p>
        </p:txBody>
      </p:sp>
      <p:pic>
        <p:nvPicPr>
          <p:cNvPr id="4" name="Рисунок 3" descr="Зображення, що містить одежа, особа, усмішка, Обличчя людини&#10;&#10;Автоматично згенерований опис">
            <a:extLst>
              <a:ext uri="{FF2B5EF4-FFF2-40B4-BE49-F238E27FC236}">
                <a16:creationId xmlns="" xmlns:a16="http://schemas.microsoft.com/office/drawing/2014/main" id="{A93A3D0A-C9E0-2CB0-93EE-E4DE1C32ADFB}"/>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14511" t="12821" r="8569"/>
          <a:stretch/>
        </p:blipFill>
        <p:spPr>
          <a:xfrm>
            <a:off x="6921535" y="621419"/>
            <a:ext cx="2087440" cy="1774367"/>
          </a:xfrm>
          <a:prstGeom prst="cloud">
            <a:avLst/>
          </a:prstGeom>
        </p:spPr>
      </p:pic>
    </p:spTree>
    <p:extLst>
      <p:ext uri="{BB962C8B-B14F-4D97-AF65-F5344CB8AC3E}">
        <p14:creationId xmlns="" xmlns:p14="http://schemas.microsoft.com/office/powerpoint/2010/main" val="145078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anim calcmode="lin" valueType="num">
                                      <p:cBhvr>
                                        <p:cTn id="8" dur="2000" fill="hold"/>
                                        <p:tgtEl>
                                          <p:spTgt spid="12">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2">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4"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from="(-#ppt_w/2)" to="(#ppt_x)" calcmode="lin" valueType="num">
                                      <p:cBhvr>
                                        <p:cTn id="14" dur="600" fill="hold">
                                          <p:stCondLst>
                                            <p:cond delay="0"/>
                                          </p:stCondLst>
                                        </p:cTn>
                                        <p:tgtEl>
                                          <p:spTgt spid="7"/>
                                        </p:tgtEl>
                                        <p:attrNameLst>
                                          <p:attrName>ppt_x</p:attrName>
                                        </p:attrNameLst>
                                      </p:cBhvr>
                                    </p:anim>
                                    <p:anim from="0" to="-1.0" calcmode="lin" valueType="num">
                                      <p:cBhvr>
                                        <p:cTn id="15" dur="200" decel="50000" autoRev="1" fill="hold">
                                          <p:stCondLst>
                                            <p:cond delay="600"/>
                                          </p:stCondLst>
                                        </p:cTn>
                                        <p:tgtEl>
                                          <p:spTgt spid="7"/>
                                        </p:tgtEl>
                                        <p:attrNameLst>
                                          <p:attrName>xshear</p:attrName>
                                        </p:attrNameLst>
                                      </p:cBhvr>
                                    </p:anim>
                                    <p:animScale>
                                      <p:cBhvr>
                                        <p:cTn id="16" dur="200" decel="100000" autoRev="1" fill="hold">
                                          <p:stCondLst>
                                            <p:cond delay="600"/>
                                          </p:stCondLst>
                                        </p:cTn>
                                        <p:tgtEl>
                                          <p:spTgt spid="7"/>
                                        </p:tgtEl>
                                      </p:cBhvr>
                                      <p:from x="100000" y="100000"/>
                                      <p:to x="80000" y="100000"/>
                                    </p:animScale>
                                    <p:anim by="(#ppt_h/3+#ppt_w*0.1)" calcmode="lin" valueType="num">
                                      <p:cBhvr additive="sum">
                                        <p:cTn id="17" dur="200" decel="100000" autoRev="1" fill="hold">
                                          <p:stCondLst>
                                            <p:cond delay="600"/>
                                          </p:stCondLst>
                                        </p:cTn>
                                        <p:tgtEl>
                                          <p:spTgt spid="7"/>
                                        </p:tgtEl>
                                        <p:attrNameLst>
                                          <p:attrName>ppt_x</p:attrName>
                                        </p:attrNameLst>
                                      </p:cBhvr>
                                    </p:anim>
                                  </p:childTnLst>
                                </p:cTn>
                              </p:par>
                            </p:childTnLst>
                          </p:cTn>
                        </p:par>
                        <p:par>
                          <p:cTn id="18" fill="hold">
                            <p:stCondLst>
                              <p:cond delay="3000"/>
                            </p:stCondLst>
                            <p:childTnLst>
                              <p:par>
                                <p:cTn id="19" presetID="2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edge">
                                      <p:cBhvr>
                                        <p:cTn id="21" dur="2000"/>
                                        <p:tgtEl>
                                          <p:spTgt spid="9"/>
                                        </p:tgtEl>
                                      </p:cBhvr>
                                    </p:animEffect>
                                  </p:childTnLst>
                                </p:cTn>
                              </p:par>
                            </p:childTnLst>
                          </p:cTn>
                        </p:par>
                        <p:par>
                          <p:cTn id="22" fill="hold">
                            <p:stCondLst>
                              <p:cond delay="5000"/>
                            </p:stCondLst>
                            <p:childTnLst>
                              <p:par>
                                <p:cTn id="23" presetID="2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edge">
                                      <p:cBhvr>
                                        <p:cTn id="25" dur="2000"/>
                                        <p:tgtEl>
                                          <p:spTgt spid="11"/>
                                        </p:tgtEl>
                                      </p:cBhvr>
                                    </p:animEffect>
                                  </p:childTnLst>
                                </p:cTn>
                              </p:par>
                            </p:childTnLst>
                          </p:cTn>
                        </p:par>
                        <p:par>
                          <p:cTn id="26" fill="hold">
                            <p:stCondLst>
                              <p:cond delay="70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9000"/>
                            </p:stCondLst>
                            <p:childTnLst>
                              <p:par>
                                <p:cTn id="31" presetID="20"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edge">
                                      <p:cBhvr>
                                        <p:cTn id="33" dur="2000"/>
                                        <p:tgtEl>
                                          <p:spTgt spid="8"/>
                                        </p:tgtEl>
                                      </p:cBhvr>
                                    </p:animEffect>
                                  </p:childTnLst>
                                </p:cTn>
                              </p:par>
                            </p:childTnLst>
                          </p:cTn>
                        </p:par>
                        <p:par>
                          <p:cTn id="34" fill="hold">
                            <p:stCondLst>
                              <p:cond delay="11000"/>
                            </p:stCondLst>
                            <p:childTnLst>
                              <p:par>
                                <p:cTn id="35" presetID="20"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edge">
                                      <p:cBhvr>
                                        <p:cTn id="37" dur="2000"/>
                                        <p:tgtEl>
                                          <p:spTgt spid="5"/>
                                        </p:tgtEl>
                                      </p:cBhvr>
                                    </p:animEffect>
                                  </p:childTnLst>
                                </p:cTn>
                              </p:par>
                            </p:childTnLst>
                          </p:cTn>
                        </p:par>
                        <p:par>
                          <p:cTn id="38" fill="hold">
                            <p:stCondLst>
                              <p:cond delay="13000"/>
                            </p:stCondLst>
                            <p:childTnLst>
                              <p:par>
                                <p:cTn id="39" presetID="20" presetClass="entr" presetSubtype="0" fill="hold" nodeType="afterEffect">
                                  <p:stCondLst>
                                    <p:cond delay="0"/>
                                  </p:stCondLst>
                                  <p:childTnLst>
                                    <p:set>
                                      <p:cBhvr>
                                        <p:cTn id="40" dur="1" fill="hold">
                                          <p:stCondLst>
                                            <p:cond delay="0"/>
                                          </p:stCondLst>
                                        </p:cTn>
                                        <p:tgtEl>
                                          <p:spTgt spid="8194"/>
                                        </p:tgtEl>
                                        <p:attrNameLst>
                                          <p:attrName>style.visibility</p:attrName>
                                        </p:attrNameLst>
                                      </p:cBhvr>
                                      <p:to>
                                        <p:strVal val="visible"/>
                                      </p:to>
                                    </p:set>
                                    <p:animEffect transition="in" filter="wedge">
                                      <p:cBhvr>
                                        <p:cTn id="41" dur="2000"/>
                                        <p:tgtEl>
                                          <p:spTgt spid="8194"/>
                                        </p:tgtEl>
                                      </p:cBhvr>
                                    </p:animEffect>
                                  </p:childTnLst>
                                </p:cTn>
                              </p:par>
                            </p:childTnLst>
                          </p:cTn>
                        </p:par>
                        <p:par>
                          <p:cTn id="42" fill="hold">
                            <p:stCondLst>
                              <p:cond delay="15000"/>
                            </p:stCondLst>
                            <p:childTnLst>
                              <p:par>
                                <p:cTn id="43" presetID="20" presetClass="entr" presetSubtype="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edge">
                                      <p:cBhvr>
                                        <p:cTn id="4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E9D50FF2-D086-3C09-7348-6C6C0F11A094}"/>
              </a:ext>
            </a:extLst>
          </p:cNvPr>
          <p:cNvPicPr>
            <a:picLocks noChangeAspect="1"/>
          </p:cNvPicPr>
          <p:nvPr/>
        </p:nvPicPr>
        <p:blipFill>
          <a:blip r:embed="rId2" cstate="print"/>
          <a:stretch>
            <a:fillRect/>
          </a:stretch>
        </p:blipFill>
        <p:spPr>
          <a:xfrm>
            <a:off x="12191" y="0"/>
            <a:ext cx="9131809" cy="6858000"/>
          </a:xfrm>
          <a:prstGeom prst="rect">
            <a:avLst/>
          </a:prstGeom>
        </p:spPr>
      </p:pic>
      <p:sp>
        <p:nvSpPr>
          <p:cNvPr id="7" name="Прямоугольник 6"/>
          <p:cNvSpPr/>
          <p:nvPr/>
        </p:nvSpPr>
        <p:spPr>
          <a:xfrm>
            <a:off x="1049154" y="413887"/>
            <a:ext cx="7045692" cy="1138773"/>
          </a:xfrm>
          <a:prstGeom prst="rect">
            <a:avLst/>
          </a:prstGeom>
        </p:spPr>
        <p:txBody>
          <a:bodyPr wrap="square">
            <a:spAutoFit/>
          </a:bodyPr>
          <a:lstStyle/>
          <a:p>
            <a:pPr algn="ctr">
              <a:defRPr/>
            </a:pPr>
            <a:r>
              <a:rPr lang="uk-UA" sz="3400" b="1" i="1" kern="10" dirty="0">
                <a:ln w="11430"/>
                <a:solidFill>
                  <a:srgbClr val="7030A0"/>
                </a:solidFill>
                <a:effectLst>
                  <a:outerShdw blurRad="50800" dist="39000" dir="5460000" algn="tl">
                    <a:srgbClr val="000000">
                      <a:alpha val="38000"/>
                    </a:srgbClr>
                  </a:outerShdw>
                </a:effectLst>
                <a:latin typeface="Monotype Corsiva" pitchFamily="66" charset="0"/>
                <a:cs typeface="Times New Roman"/>
              </a:rPr>
              <a:t>Формування і розвиток</a:t>
            </a:r>
          </a:p>
          <a:p>
            <a:pPr algn="ctr">
              <a:defRPr/>
            </a:pPr>
            <a:r>
              <a:rPr lang="uk-UA" sz="3400" b="1" i="1" kern="10" dirty="0">
                <a:ln w="11430"/>
                <a:solidFill>
                  <a:srgbClr val="7030A0"/>
                </a:solidFill>
                <a:effectLst>
                  <a:outerShdw blurRad="50800" dist="39000" dir="5460000" algn="tl">
                    <a:srgbClr val="000000">
                      <a:alpha val="38000"/>
                    </a:srgbClr>
                  </a:outerShdw>
                </a:effectLst>
                <a:latin typeface="Monotype Corsiva" pitchFamily="66" charset="0"/>
                <a:cs typeface="Times New Roman"/>
              </a:rPr>
              <a:t> критичного мислення  учнів </a:t>
            </a:r>
            <a:endParaRPr lang="uk-UA" sz="3400" b="1" dirty="0">
              <a:ln w="11430"/>
              <a:solidFill>
                <a:srgbClr val="7030A0"/>
              </a:solidFill>
              <a:effectLst>
                <a:outerShdw blurRad="50800" dist="39000" dir="5460000" algn="tl">
                  <a:srgbClr val="000000">
                    <a:alpha val="38000"/>
                  </a:srgbClr>
                </a:outerShdw>
              </a:effectLst>
              <a:latin typeface="Monotype Corsiva" pitchFamily="66" charset="0"/>
            </a:endParaRPr>
          </a:p>
        </p:txBody>
      </p:sp>
      <p:sp>
        <p:nvSpPr>
          <p:cNvPr id="8" name="Rectangle 40"/>
          <p:cNvSpPr>
            <a:spLocks noChangeArrowheads="1"/>
          </p:cNvSpPr>
          <p:nvPr/>
        </p:nvSpPr>
        <p:spPr bwMode="auto">
          <a:xfrm>
            <a:off x="3508874" y="1597794"/>
            <a:ext cx="2377938" cy="1402913"/>
          </a:xfrm>
          <a:prstGeom prst="rect">
            <a:avLst/>
          </a:prstGeom>
          <a:solidFill>
            <a:srgbClr val="F3CBCB"/>
          </a:solidFill>
          <a:ln>
            <a:noFill/>
          </a:ln>
          <a:effectLst>
            <a:outerShdw dist="107763" dir="18900000" algn="ctr" rotWithShape="0">
              <a:schemeClr val="bg2">
                <a:alpha val="50000"/>
              </a:schemeClr>
            </a:outerShdw>
          </a:effectLst>
          <a:scene3d>
            <a:camera prst="orthographicFront"/>
            <a:lightRig rig="threePt" dir="t"/>
          </a:scene3d>
          <a:sp3d>
            <a:bevelT w="114300" prst="artDeco"/>
          </a:sp3d>
        </p:spPr>
        <p:txBody>
          <a:bodyPr wrap="none" anchor="ctr"/>
          <a:lstStyle/>
          <a:p>
            <a:pPr algn="ctr"/>
            <a:r>
              <a:rPr lang="uk-UA" sz="1600" dirty="0">
                <a:solidFill>
                  <a:srgbClr val="000099"/>
                </a:solidFill>
                <a:latin typeface="Georgia" pitchFamily="18" charset="0"/>
                <a:cs typeface="Times New Roman" pitchFamily="18" charset="0"/>
              </a:rPr>
              <a:t>Диференціація  </a:t>
            </a:r>
            <a:endParaRPr lang="ru-RU" sz="1600" dirty="0">
              <a:solidFill>
                <a:srgbClr val="000099"/>
              </a:solidFill>
              <a:latin typeface="Georgia" pitchFamily="18" charset="0"/>
              <a:cs typeface="Times New Roman" pitchFamily="18" charset="0"/>
            </a:endParaRPr>
          </a:p>
        </p:txBody>
      </p:sp>
      <p:sp>
        <p:nvSpPr>
          <p:cNvPr id="9" name="AutoShape 46"/>
          <p:cNvSpPr>
            <a:spLocks noChangeArrowheads="1"/>
          </p:cNvSpPr>
          <p:nvPr/>
        </p:nvSpPr>
        <p:spPr bwMode="auto">
          <a:xfrm rot="1328996" flipH="1">
            <a:off x="2264429" y="1950673"/>
            <a:ext cx="1162050" cy="1081087"/>
          </a:xfrm>
          <a:prstGeom prst="curvedLeftArrow">
            <a:avLst>
              <a:gd name="adj1" fmla="val 19250"/>
              <a:gd name="adj2" fmla="val 40000"/>
              <a:gd name="adj3" fmla="val 35830"/>
            </a:avLst>
          </a:prstGeom>
          <a:solidFill>
            <a:schemeClr val="bg1"/>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defRPr/>
            </a:pPr>
            <a:endParaRPr lang="ru-RU" sz="1800" b="0">
              <a:solidFill>
                <a:schemeClr val="tx1"/>
              </a:solidFill>
              <a:latin typeface="Arial" charset="0"/>
            </a:endParaRPr>
          </a:p>
        </p:txBody>
      </p:sp>
      <p:sp>
        <p:nvSpPr>
          <p:cNvPr id="10" name="Rectangle 43"/>
          <p:cNvSpPr>
            <a:spLocks noChangeArrowheads="1"/>
          </p:cNvSpPr>
          <p:nvPr/>
        </p:nvSpPr>
        <p:spPr bwMode="auto">
          <a:xfrm>
            <a:off x="798898" y="3108960"/>
            <a:ext cx="2993456" cy="1126156"/>
          </a:xfrm>
          <a:prstGeom prst="rect">
            <a:avLst/>
          </a:prstGeom>
          <a:solidFill>
            <a:srgbClr val="F3CBCB"/>
          </a:solidFill>
          <a:ln>
            <a:noFill/>
          </a:ln>
          <a:effectLst>
            <a:outerShdw dist="107763" dir="18900000" algn="ctr" rotWithShape="0">
              <a:schemeClr val="bg2">
                <a:alpha val="50000"/>
              </a:schemeClr>
            </a:outerShdw>
          </a:effectLst>
          <a:scene3d>
            <a:camera prst="orthographicFront"/>
            <a:lightRig rig="threePt" dir="t"/>
          </a:scene3d>
          <a:sp3d>
            <a:bevelT w="114300" prst="artDeco"/>
          </a:sp3d>
        </p:spPr>
        <p:txBody>
          <a:bodyPr wrap="none" anchor="ctr"/>
          <a:lstStyle/>
          <a:p>
            <a:pPr algn="ctr">
              <a:defRPr/>
            </a:pPr>
            <a:r>
              <a:rPr lang="uk-UA" sz="1600" dirty="0">
                <a:solidFill>
                  <a:srgbClr val="000099"/>
                </a:solidFill>
                <a:latin typeface="Georgia" pitchFamily="18" charset="0"/>
                <a:cs typeface="Times New Roman" pitchFamily="18" charset="0"/>
              </a:rPr>
              <a:t>Учні з </a:t>
            </a:r>
            <a:endParaRPr lang="en-US" sz="1600" dirty="0">
              <a:solidFill>
                <a:srgbClr val="000099"/>
              </a:solidFill>
              <a:latin typeface="Georgia" pitchFamily="18" charset="0"/>
              <a:cs typeface="Times New Roman" pitchFamily="18" charset="0"/>
            </a:endParaRPr>
          </a:p>
          <a:p>
            <a:pPr algn="ctr">
              <a:defRPr/>
            </a:pPr>
            <a:r>
              <a:rPr lang="uk-UA" sz="1600" dirty="0">
                <a:solidFill>
                  <a:srgbClr val="000099"/>
                </a:solidFill>
                <a:latin typeface="Georgia" pitchFamily="18" charset="0"/>
                <a:cs typeface="Times New Roman" pitchFamily="18" charset="0"/>
              </a:rPr>
              <a:t>гуманітарним складом</a:t>
            </a:r>
          </a:p>
          <a:p>
            <a:pPr algn="ctr">
              <a:defRPr/>
            </a:pPr>
            <a:r>
              <a:rPr lang="uk-UA" sz="1600" dirty="0">
                <a:solidFill>
                  <a:srgbClr val="000099"/>
                </a:solidFill>
                <a:latin typeface="Georgia" pitchFamily="18" charset="0"/>
                <a:cs typeface="Times New Roman" pitchFamily="18" charset="0"/>
              </a:rPr>
              <a:t> мислення</a:t>
            </a:r>
            <a:endParaRPr lang="ru-RU" sz="1600" dirty="0">
              <a:solidFill>
                <a:srgbClr val="000099"/>
              </a:solidFill>
              <a:latin typeface="Georgia" pitchFamily="18" charset="0"/>
              <a:cs typeface="Times New Roman" pitchFamily="18" charset="0"/>
            </a:endParaRPr>
          </a:p>
        </p:txBody>
      </p:sp>
      <p:sp>
        <p:nvSpPr>
          <p:cNvPr id="11" name="AutoShape 45"/>
          <p:cNvSpPr>
            <a:spLocks noChangeArrowheads="1"/>
          </p:cNvSpPr>
          <p:nvPr/>
        </p:nvSpPr>
        <p:spPr bwMode="auto">
          <a:xfrm rot="-943833">
            <a:off x="6077456" y="2002012"/>
            <a:ext cx="1304451" cy="1152525"/>
          </a:xfrm>
          <a:prstGeom prst="curvedLeftArrow">
            <a:avLst>
              <a:gd name="adj1" fmla="val 21416"/>
              <a:gd name="adj2" fmla="val 42832"/>
              <a:gd name="adj3" fmla="val 33333"/>
            </a:avLst>
          </a:prstGeom>
          <a:solidFill>
            <a:schemeClr val="bg1"/>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defRPr/>
            </a:pPr>
            <a:endParaRPr lang="ru-RU" sz="1800" b="0">
              <a:solidFill>
                <a:schemeClr val="tx1"/>
              </a:solidFill>
              <a:latin typeface="Arial" charset="0"/>
            </a:endParaRPr>
          </a:p>
        </p:txBody>
      </p:sp>
      <p:sp>
        <p:nvSpPr>
          <p:cNvPr id="14" name="Rectangle 36"/>
          <p:cNvSpPr>
            <a:spLocks noChangeArrowheads="1"/>
          </p:cNvSpPr>
          <p:nvPr/>
        </p:nvSpPr>
        <p:spPr bwMode="auto">
          <a:xfrm>
            <a:off x="5409398" y="3060835"/>
            <a:ext cx="3489801" cy="1183907"/>
          </a:xfrm>
          <a:prstGeom prst="rect">
            <a:avLst/>
          </a:prstGeom>
          <a:solidFill>
            <a:srgbClr val="F3CBCB"/>
          </a:solidFill>
          <a:ln>
            <a:noFill/>
          </a:ln>
          <a:effectLst>
            <a:outerShdw dist="107763" dir="18900000" algn="ctr" rotWithShape="0">
              <a:schemeClr val="bg2">
                <a:alpha val="50000"/>
              </a:schemeClr>
            </a:outerShdw>
          </a:effectLst>
          <a:scene3d>
            <a:camera prst="orthographicFront"/>
            <a:lightRig rig="threePt" dir="t"/>
          </a:scene3d>
          <a:sp3d>
            <a:bevelT w="114300" prst="artDeco"/>
          </a:sp3d>
        </p:spPr>
        <p:txBody>
          <a:bodyPr wrap="none" anchor="ctr"/>
          <a:lstStyle/>
          <a:p>
            <a:pPr algn="ctr">
              <a:defRPr/>
            </a:pPr>
            <a:r>
              <a:rPr lang="uk-UA" sz="1600" dirty="0">
                <a:solidFill>
                  <a:srgbClr val="000099"/>
                </a:solidFill>
                <a:latin typeface="Georgia" pitchFamily="18" charset="0"/>
                <a:cs typeface="Times New Roman" pitchFamily="18" charset="0"/>
              </a:rPr>
              <a:t>Учні з </a:t>
            </a:r>
            <a:endParaRPr lang="en-US" sz="1600" dirty="0">
              <a:solidFill>
                <a:srgbClr val="000099"/>
              </a:solidFill>
              <a:latin typeface="Georgia" pitchFamily="18" charset="0"/>
              <a:cs typeface="Times New Roman" pitchFamily="18" charset="0"/>
            </a:endParaRPr>
          </a:p>
          <a:p>
            <a:pPr algn="ctr">
              <a:defRPr/>
            </a:pPr>
            <a:r>
              <a:rPr lang="uk-UA" sz="1600" dirty="0">
                <a:solidFill>
                  <a:srgbClr val="000099"/>
                </a:solidFill>
                <a:latin typeface="Georgia" pitchFamily="18" charset="0"/>
                <a:cs typeface="Times New Roman" pitchFamily="18" charset="0"/>
              </a:rPr>
              <a:t>гуманітарним складом</a:t>
            </a:r>
          </a:p>
          <a:p>
            <a:pPr algn="ctr">
              <a:defRPr/>
            </a:pPr>
            <a:r>
              <a:rPr lang="uk-UA" sz="1600" dirty="0">
                <a:solidFill>
                  <a:srgbClr val="000099"/>
                </a:solidFill>
                <a:latin typeface="Georgia" pitchFamily="18" charset="0"/>
                <a:cs typeface="Times New Roman" pitchFamily="18" charset="0"/>
              </a:rPr>
              <a:t> мислення</a:t>
            </a:r>
            <a:endParaRPr lang="ru-RU" sz="1600" dirty="0">
              <a:solidFill>
                <a:srgbClr val="000099"/>
              </a:solidFill>
              <a:latin typeface="Georgia" pitchFamily="18" charset="0"/>
              <a:cs typeface="Times New Roman" pitchFamily="18" charset="0"/>
            </a:endParaRPr>
          </a:p>
        </p:txBody>
      </p:sp>
      <p:sp>
        <p:nvSpPr>
          <p:cNvPr id="15" name="Rectangle 52"/>
          <p:cNvSpPr>
            <a:spLocks noChangeArrowheads="1"/>
          </p:cNvSpPr>
          <p:nvPr/>
        </p:nvSpPr>
        <p:spPr bwMode="auto">
          <a:xfrm>
            <a:off x="3357489" y="4543124"/>
            <a:ext cx="3024336" cy="1404725"/>
          </a:xfrm>
          <a:prstGeom prst="rect">
            <a:avLst/>
          </a:prstGeom>
          <a:solidFill>
            <a:srgbClr val="F3CBCB"/>
          </a:solidFill>
          <a:ln>
            <a:noFill/>
          </a:ln>
          <a:effectLst>
            <a:outerShdw dist="107763" dir="18900000" algn="ctr" rotWithShape="0">
              <a:schemeClr val="bg2">
                <a:alpha val="50000"/>
              </a:schemeClr>
            </a:outerShdw>
          </a:effectLst>
          <a:scene3d>
            <a:camera prst="orthographicFront"/>
            <a:lightRig rig="threePt" dir="t"/>
          </a:scene3d>
          <a:sp3d>
            <a:bevelT w="114300" prst="artDeco"/>
          </a:sp3d>
        </p:spPr>
        <p:txBody>
          <a:bodyPr wrap="none" anchor="ctr"/>
          <a:lstStyle/>
          <a:p>
            <a:pPr algn="ctr">
              <a:defRPr/>
            </a:pPr>
            <a:r>
              <a:rPr lang="uk-UA" sz="1600" dirty="0" err="1">
                <a:solidFill>
                  <a:srgbClr val="000099"/>
                </a:solidFill>
                <a:latin typeface="Georgia" pitchFamily="18" charset="0"/>
                <a:cs typeface="Times New Roman" pitchFamily="18" charset="0"/>
              </a:rPr>
              <a:t>Особистісно</a:t>
            </a:r>
            <a:r>
              <a:rPr lang="uk-UA" sz="1600" dirty="0">
                <a:solidFill>
                  <a:srgbClr val="000099"/>
                </a:solidFill>
                <a:latin typeface="Georgia" pitchFamily="18" charset="0"/>
                <a:cs typeface="Times New Roman" pitchFamily="18" charset="0"/>
              </a:rPr>
              <a:t> </a:t>
            </a:r>
          </a:p>
          <a:p>
            <a:pPr algn="ctr">
              <a:defRPr/>
            </a:pPr>
            <a:r>
              <a:rPr lang="uk-UA" sz="1600" dirty="0">
                <a:solidFill>
                  <a:srgbClr val="000099"/>
                </a:solidFill>
                <a:latin typeface="Georgia" pitchFamily="18" charset="0"/>
                <a:cs typeface="Times New Roman" pitchFamily="18" charset="0"/>
              </a:rPr>
              <a:t>орієнтований </a:t>
            </a:r>
          </a:p>
          <a:p>
            <a:pPr algn="ctr">
              <a:defRPr/>
            </a:pPr>
            <a:r>
              <a:rPr lang="uk-UA" sz="1600" dirty="0">
                <a:solidFill>
                  <a:srgbClr val="000099"/>
                </a:solidFill>
                <a:latin typeface="Georgia" pitchFamily="18" charset="0"/>
                <a:cs typeface="Times New Roman" pitchFamily="18" charset="0"/>
              </a:rPr>
              <a:t>урок з використанням </a:t>
            </a:r>
          </a:p>
          <a:p>
            <a:pPr algn="ctr">
              <a:defRPr/>
            </a:pPr>
            <a:r>
              <a:rPr lang="uk-UA" sz="1600" dirty="0">
                <a:solidFill>
                  <a:srgbClr val="000099"/>
                </a:solidFill>
                <a:latin typeface="Georgia" pitchFamily="18" charset="0"/>
                <a:cs typeface="Times New Roman" pitchFamily="18" charset="0"/>
              </a:rPr>
              <a:t>методів критичного мислення</a:t>
            </a:r>
            <a:endParaRPr lang="ru-RU" sz="1600" dirty="0">
              <a:solidFill>
                <a:srgbClr val="000099"/>
              </a:solidFill>
              <a:latin typeface="Georgia" pitchFamily="18" charset="0"/>
              <a:cs typeface="Times New Roman" pitchFamily="18" charset="0"/>
            </a:endParaRPr>
          </a:p>
        </p:txBody>
      </p:sp>
      <p:sp>
        <p:nvSpPr>
          <p:cNvPr id="16" name="AutoShape 54"/>
          <p:cNvSpPr>
            <a:spLocks noChangeArrowheads="1"/>
          </p:cNvSpPr>
          <p:nvPr/>
        </p:nvSpPr>
        <p:spPr bwMode="auto">
          <a:xfrm rot="19600084" flipH="1">
            <a:off x="2201679" y="4400634"/>
            <a:ext cx="1058863" cy="1208087"/>
          </a:xfrm>
          <a:prstGeom prst="curvedLeftArrow">
            <a:avLst>
              <a:gd name="adj1" fmla="val 19982"/>
              <a:gd name="adj2" fmla="val 41512"/>
              <a:gd name="adj3" fmla="val 33333"/>
            </a:avLst>
          </a:prstGeom>
          <a:solidFill>
            <a:schemeClr val="bg1"/>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defRPr/>
            </a:pPr>
            <a:endParaRPr lang="ru-RU" sz="1800" b="0">
              <a:solidFill>
                <a:schemeClr val="tx1"/>
              </a:solidFill>
              <a:latin typeface="Arial" charset="0"/>
            </a:endParaRPr>
          </a:p>
        </p:txBody>
      </p:sp>
      <p:sp>
        <p:nvSpPr>
          <p:cNvPr id="18" name="AutoShape 55"/>
          <p:cNvSpPr>
            <a:spLocks noChangeArrowheads="1"/>
          </p:cNvSpPr>
          <p:nvPr/>
        </p:nvSpPr>
        <p:spPr bwMode="auto">
          <a:xfrm rot="887767">
            <a:off x="6612037" y="4365910"/>
            <a:ext cx="1203325" cy="1222375"/>
          </a:xfrm>
          <a:prstGeom prst="curvedLeftArrow">
            <a:avLst>
              <a:gd name="adj1" fmla="val 20011"/>
              <a:gd name="adj2" fmla="val 40017"/>
              <a:gd name="adj3" fmla="val 33454"/>
            </a:avLst>
          </a:prstGeom>
          <a:solidFill>
            <a:schemeClr val="bg1"/>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defRPr/>
            </a:pPr>
            <a:endParaRPr lang="ru-RU" sz="1800" b="0">
              <a:solidFill>
                <a:schemeClr val="tx1"/>
              </a:solidFill>
              <a:latin typeface="Arial" charset="0"/>
            </a:endParaRPr>
          </a:p>
        </p:txBody>
      </p:sp>
      <p:pic>
        <p:nvPicPr>
          <p:cNvPr id="12" name="Picture 7" descr="D:\Desktop\1639392904.png"/>
          <p:cNvPicPr>
            <a:picLocks noChangeAspect="1" noChangeArrowheads="1"/>
          </p:cNvPicPr>
          <p:nvPr/>
        </p:nvPicPr>
        <p:blipFill>
          <a:blip r:embed="rId3" cstate="print"/>
          <a:srcRect/>
          <a:stretch>
            <a:fillRect/>
          </a:stretch>
        </p:blipFill>
        <p:spPr bwMode="auto">
          <a:xfrm>
            <a:off x="48119" y="141772"/>
            <a:ext cx="2249696" cy="2249696"/>
          </a:xfrm>
          <a:prstGeom prst="ellipse">
            <a:avLst/>
          </a:prstGeom>
          <a:noFill/>
        </p:spPr>
      </p:pic>
      <p:pic>
        <p:nvPicPr>
          <p:cNvPr id="13" name="Picture 4" descr="D:\Desktop\1639392836 (1).png"/>
          <p:cNvPicPr>
            <a:picLocks noChangeAspect="1" noChangeArrowheads="1"/>
          </p:cNvPicPr>
          <p:nvPr/>
        </p:nvPicPr>
        <p:blipFill>
          <a:blip r:embed="rId4" cstate="print"/>
          <a:srcRect/>
          <a:stretch>
            <a:fillRect/>
          </a:stretch>
        </p:blipFill>
        <p:spPr bwMode="auto">
          <a:xfrm>
            <a:off x="6955977" y="48412"/>
            <a:ext cx="2175832" cy="2175832"/>
          </a:xfrm>
          <a:prstGeom prst="ellipse">
            <a:avLst/>
          </a:prstGeom>
          <a:noFill/>
        </p:spPr>
      </p:pic>
    </p:spTree>
    <p:extLst>
      <p:ext uri="{BB962C8B-B14F-4D97-AF65-F5344CB8AC3E}">
        <p14:creationId xmlns="" xmlns:p14="http://schemas.microsoft.com/office/powerpoint/2010/main" val="27410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anim calcmode="lin" valueType="num">
                                      <p:cBhvr>
                                        <p:cTn id="8" dur="2000" fill="hold"/>
                                        <p:tgtEl>
                                          <p:spTgt spid="7">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7">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5" presetClass="entr" presetSubtype="0" fill="hold" nodeType="after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2000"/>
                                        <p:tgtEl>
                                          <p:spTgt spid="7">
                                            <p:txEl>
                                              <p:pRg st="1" end="1"/>
                                            </p:txEl>
                                          </p:spTgt>
                                        </p:tgtEl>
                                      </p:cBhvr>
                                    </p:animEffect>
                                    <p:anim calcmode="lin" valueType="num">
                                      <p:cBhvr>
                                        <p:cTn id="15" dur="2000" fill="hold"/>
                                        <p:tgtEl>
                                          <p:spTgt spid="7">
                                            <p:txEl>
                                              <p:pRg st="1" end="1"/>
                                            </p:txEl>
                                          </p:spTgt>
                                        </p:tgtEl>
                                        <p:attrNameLst>
                                          <p:attrName>style.rotation</p:attrName>
                                        </p:attrNameLst>
                                      </p:cBhvr>
                                      <p:tavLst>
                                        <p:tav tm="0">
                                          <p:val>
                                            <p:fltVal val="720"/>
                                          </p:val>
                                        </p:tav>
                                        <p:tav tm="100000">
                                          <p:val>
                                            <p:fltVal val="0"/>
                                          </p:val>
                                        </p:tav>
                                      </p:tavLst>
                                    </p:anim>
                                    <p:anim calcmode="lin" valueType="num">
                                      <p:cBhvr>
                                        <p:cTn id="16" dur="2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7" dur="2000" fill="hold"/>
                                        <p:tgtEl>
                                          <p:spTgt spid="7">
                                            <p:txEl>
                                              <p:pRg st="1" end="1"/>
                                            </p:txEl>
                                          </p:spTgt>
                                        </p:tgtEl>
                                        <p:attrNameLst>
                                          <p:attrName>ppt_w</p:attrName>
                                        </p:attrNameLst>
                                      </p:cBhvr>
                                      <p:tavLst>
                                        <p:tav tm="0">
                                          <p:val>
                                            <p:fltVal val="0"/>
                                          </p:val>
                                        </p:tav>
                                        <p:tav tm="100000">
                                          <p:val>
                                            <p:strVal val="#ppt_w"/>
                                          </p:val>
                                        </p:tav>
                                      </p:tavLst>
                                    </p:anim>
                                  </p:childTnLst>
                                </p:cTn>
                              </p:par>
                            </p:childTnLst>
                          </p:cTn>
                        </p:par>
                        <p:par>
                          <p:cTn id="18" fill="hold">
                            <p:stCondLst>
                              <p:cond delay="4000"/>
                            </p:stCondLst>
                            <p:childTnLst>
                              <p:par>
                                <p:cTn id="19" presetID="2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edge">
                                      <p:cBhvr>
                                        <p:cTn id="21" dur="2000"/>
                                        <p:tgtEl>
                                          <p:spTgt spid="12"/>
                                        </p:tgtEl>
                                      </p:cBhvr>
                                    </p:animEffect>
                                  </p:childTnLst>
                                </p:cTn>
                              </p:par>
                            </p:childTnLst>
                          </p:cTn>
                        </p:par>
                        <p:par>
                          <p:cTn id="22" fill="hold">
                            <p:stCondLst>
                              <p:cond delay="6000"/>
                            </p:stCondLst>
                            <p:childTnLst>
                              <p:par>
                                <p:cTn id="23" presetID="2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edge">
                                      <p:cBhvr>
                                        <p:cTn id="25" dur="2000"/>
                                        <p:tgtEl>
                                          <p:spTgt spid="13"/>
                                        </p:tgtEl>
                                      </p:cBhvr>
                                    </p:animEffect>
                                  </p:childTnLst>
                                </p:cTn>
                              </p:par>
                            </p:childTnLst>
                          </p:cTn>
                        </p:par>
                        <p:par>
                          <p:cTn id="26" fill="hold">
                            <p:stCondLst>
                              <p:cond delay="8000"/>
                            </p:stCondLst>
                            <p:childTnLst>
                              <p:par>
                                <p:cTn id="27" presetID="21"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heel(8)">
                                      <p:cBhvr>
                                        <p:cTn id="29" dur="2000"/>
                                        <p:tgtEl>
                                          <p:spTgt spid="8"/>
                                        </p:tgtEl>
                                      </p:cBhvr>
                                    </p:animEffect>
                                  </p:childTnLst>
                                </p:cTn>
                              </p:par>
                            </p:childTnLst>
                          </p:cTn>
                        </p:par>
                        <p:par>
                          <p:cTn id="30" fill="hold">
                            <p:stCondLst>
                              <p:cond delay="10000"/>
                            </p:stCondLst>
                            <p:childTnLst>
                              <p:par>
                                <p:cTn id="31" presetID="22" presetClass="entr" presetSubtype="1"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par>
                          <p:cTn id="37" fill="hold">
                            <p:stCondLst>
                              <p:cond delay="10500"/>
                            </p:stCondLst>
                            <p:childTnLst>
                              <p:par>
                                <p:cTn id="38" presetID="21" presetClass="entr" presetSubtype="8"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heel(8)">
                                      <p:cBhvr>
                                        <p:cTn id="40" dur="2000"/>
                                        <p:tgtEl>
                                          <p:spTgt spid="10"/>
                                        </p:tgtEl>
                                      </p:cBhvr>
                                    </p:animEffect>
                                  </p:childTnLst>
                                </p:cTn>
                              </p:par>
                              <p:par>
                                <p:cTn id="41" presetID="21" presetClass="entr" presetSubtype="8"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heel(8)">
                                      <p:cBhvr>
                                        <p:cTn id="43" dur="2000"/>
                                        <p:tgtEl>
                                          <p:spTgt spid="14"/>
                                        </p:tgtEl>
                                      </p:cBhvr>
                                    </p:animEffect>
                                  </p:childTnLst>
                                </p:cTn>
                              </p:par>
                            </p:childTnLst>
                          </p:cTn>
                        </p:par>
                        <p:par>
                          <p:cTn id="44" fill="hold">
                            <p:stCondLst>
                              <p:cond delay="12500"/>
                            </p:stCondLst>
                            <p:childTnLst>
                              <p:par>
                                <p:cTn id="45" presetID="22" presetClass="entr" presetSubtype="1"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up)">
                                      <p:cBhvr>
                                        <p:cTn id="47" dur="500"/>
                                        <p:tgtEl>
                                          <p:spTgt spid="16"/>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up)">
                                      <p:cBhvr>
                                        <p:cTn id="50" dur="500"/>
                                        <p:tgtEl>
                                          <p:spTgt spid="18"/>
                                        </p:tgtEl>
                                      </p:cBhvr>
                                    </p:animEffect>
                                  </p:childTnLst>
                                </p:cTn>
                              </p:par>
                            </p:childTnLst>
                          </p:cTn>
                        </p:par>
                        <p:par>
                          <p:cTn id="51" fill="hold">
                            <p:stCondLst>
                              <p:cond delay="13000"/>
                            </p:stCondLst>
                            <p:childTnLst>
                              <p:par>
                                <p:cTn id="52" presetID="21" presetClass="entr" presetSubtype="8"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heel(8)">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6"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196A932B-46F3-E42E-8E02-4F4985F2F48E}"/>
              </a:ext>
            </a:extLst>
          </p:cNvPr>
          <p:cNvPicPr>
            <a:picLocks noChangeAspect="1"/>
          </p:cNvPicPr>
          <p:nvPr/>
        </p:nvPicPr>
        <p:blipFill>
          <a:blip r:embed="rId2" cstate="print"/>
          <a:stretch>
            <a:fillRect/>
          </a:stretch>
        </p:blipFill>
        <p:spPr>
          <a:xfrm>
            <a:off x="12191" y="0"/>
            <a:ext cx="9131809" cy="6858000"/>
          </a:xfrm>
          <a:prstGeom prst="rect">
            <a:avLst/>
          </a:prstGeom>
        </p:spPr>
      </p:pic>
      <p:sp>
        <p:nvSpPr>
          <p:cNvPr id="5" name="TextBox 4"/>
          <p:cNvSpPr txBox="1"/>
          <p:nvPr/>
        </p:nvSpPr>
        <p:spPr>
          <a:xfrm>
            <a:off x="1569247" y="36974"/>
            <a:ext cx="5838458" cy="646331"/>
          </a:xfrm>
          <a:prstGeom prst="rect">
            <a:avLst/>
          </a:prstGeom>
          <a:noFill/>
        </p:spPr>
        <p:txBody>
          <a:bodyPr wrap="none" rtlCol="0">
            <a:spAutoFit/>
          </a:bodyPr>
          <a:lstStyle/>
          <a:p>
            <a:r>
              <a:rPr lang="uk-UA" sz="3600" b="1" dirty="0">
                <a:solidFill>
                  <a:srgbClr val="7030A0"/>
                </a:solidFill>
                <a:latin typeface="Monotype Corsiva" panose="03010101010201010101" pitchFamily="66" charset="0"/>
              </a:rPr>
              <a:t>Стратегії критичного мислення</a:t>
            </a:r>
          </a:p>
        </p:txBody>
      </p:sp>
      <p:graphicFrame>
        <p:nvGraphicFramePr>
          <p:cNvPr id="10" name="Схема 9"/>
          <p:cNvGraphicFramePr/>
          <p:nvPr>
            <p:extLst>
              <p:ext uri="{D42A27DB-BD31-4B8C-83A1-F6EECF244321}">
                <p14:modId xmlns="" xmlns:p14="http://schemas.microsoft.com/office/powerpoint/2010/main" val="755243948"/>
              </p:ext>
            </p:extLst>
          </p:nvPr>
        </p:nvGraphicFramePr>
        <p:xfrm>
          <a:off x="3171754" y="757328"/>
          <a:ext cx="6453614" cy="4571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Схема 11"/>
          <p:cNvGraphicFramePr/>
          <p:nvPr>
            <p:extLst>
              <p:ext uri="{D42A27DB-BD31-4B8C-83A1-F6EECF244321}">
                <p14:modId xmlns="" xmlns:p14="http://schemas.microsoft.com/office/powerpoint/2010/main" val="1742646300"/>
              </p:ext>
            </p:extLst>
          </p:nvPr>
        </p:nvGraphicFramePr>
        <p:xfrm>
          <a:off x="-132086" y="828102"/>
          <a:ext cx="6607680" cy="44607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TextBox 12"/>
          <p:cNvSpPr txBox="1"/>
          <p:nvPr/>
        </p:nvSpPr>
        <p:spPr>
          <a:xfrm>
            <a:off x="1358065" y="1457107"/>
            <a:ext cx="1770824" cy="400110"/>
          </a:xfrm>
          <a:prstGeom prst="rect">
            <a:avLst/>
          </a:prstGeom>
          <a:noFill/>
        </p:spPr>
        <p:txBody>
          <a:bodyPr wrap="square" rtlCol="0">
            <a:spAutoFit/>
          </a:bodyPr>
          <a:lstStyle/>
          <a:p>
            <a:r>
              <a:rPr lang="uk-UA" sz="2000" b="1" dirty="0">
                <a:solidFill>
                  <a:schemeClr val="bg1"/>
                </a:solidFill>
              </a:rPr>
              <a:t>Хмара слів</a:t>
            </a:r>
          </a:p>
        </p:txBody>
      </p:sp>
      <p:sp>
        <p:nvSpPr>
          <p:cNvPr id="14" name="TextBox 13"/>
          <p:cNvSpPr txBox="1"/>
          <p:nvPr/>
        </p:nvSpPr>
        <p:spPr>
          <a:xfrm>
            <a:off x="2866436" y="1223354"/>
            <a:ext cx="1364604" cy="707886"/>
          </a:xfrm>
          <a:prstGeom prst="rect">
            <a:avLst/>
          </a:prstGeom>
          <a:noFill/>
        </p:spPr>
        <p:txBody>
          <a:bodyPr wrap="none" rtlCol="0">
            <a:spAutoFit/>
          </a:bodyPr>
          <a:lstStyle/>
          <a:p>
            <a:r>
              <a:rPr lang="uk-UA" sz="2000" b="1" dirty="0">
                <a:solidFill>
                  <a:schemeClr val="bg1"/>
                </a:solidFill>
              </a:rPr>
              <a:t>Технологія</a:t>
            </a:r>
          </a:p>
          <a:p>
            <a:pPr algn="ctr"/>
            <a:r>
              <a:rPr lang="uk-UA" sz="2000" b="1" dirty="0" err="1">
                <a:solidFill>
                  <a:schemeClr val="bg1"/>
                </a:solidFill>
              </a:rPr>
              <a:t>Фішбоун</a:t>
            </a:r>
            <a:endParaRPr lang="uk-UA" sz="2000" b="1" dirty="0">
              <a:solidFill>
                <a:schemeClr val="bg1"/>
              </a:solidFill>
            </a:endParaRPr>
          </a:p>
        </p:txBody>
      </p:sp>
      <p:sp>
        <p:nvSpPr>
          <p:cNvPr id="15" name="TextBox 14"/>
          <p:cNvSpPr txBox="1"/>
          <p:nvPr/>
        </p:nvSpPr>
        <p:spPr>
          <a:xfrm>
            <a:off x="4698406" y="1370073"/>
            <a:ext cx="979692" cy="400110"/>
          </a:xfrm>
          <a:prstGeom prst="rect">
            <a:avLst/>
          </a:prstGeom>
          <a:noFill/>
        </p:spPr>
        <p:txBody>
          <a:bodyPr wrap="none" rtlCol="0">
            <a:spAutoFit/>
          </a:bodyPr>
          <a:lstStyle/>
          <a:p>
            <a:r>
              <a:rPr lang="uk-UA" sz="2000" b="1" dirty="0" err="1">
                <a:solidFill>
                  <a:schemeClr val="bg1"/>
                </a:solidFill>
              </a:rPr>
              <a:t>Сенкан</a:t>
            </a:r>
            <a:endParaRPr lang="uk-UA" sz="2000" b="1" dirty="0">
              <a:solidFill>
                <a:schemeClr val="bg1"/>
              </a:solidFill>
            </a:endParaRPr>
          </a:p>
        </p:txBody>
      </p:sp>
      <p:sp>
        <p:nvSpPr>
          <p:cNvPr id="16" name="TextBox 15"/>
          <p:cNvSpPr txBox="1"/>
          <p:nvPr/>
        </p:nvSpPr>
        <p:spPr>
          <a:xfrm>
            <a:off x="6373617" y="1216185"/>
            <a:ext cx="907300" cy="707886"/>
          </a:xfrm>
          <a:prstGeom prst="rect">
            <a:avLst/>
          </a:prstGeom>
          <a:noFill/>
        </p:spPr>
        <p:txBody>
          <a:bodyPr wrap="none" rtlCol="0">
            <a:spAutoFit/>
          </a:bodyPr>
          <a:lstStyle/>
          <a:p>
            <a:pPr algn="ctr"/>
            <a:r>
              <a:rPr lang="uk-UA" sz="2000" b="1" dirty="0">
                <a:solidFill>
                  <a:schemeClr val="bg1"/>
                </a:solidFill>
              </a:rPr>
              <a:t>Кубик </a:t>
            </a:r>
          </a:p>
          <a:p>
            <a:pPr algn="ctr"/>
            <a:r>
              <a:rPr lang="uk-UA" sz="2000" b="1" dirty="0" err="1">
                <a:solidFill>
                  <a:schemeClr val="bg1"/>
                </a:solidFill>
              </a:rPr>
              <a:t>Блума</a:t>
            </a:r>
            <a:endParaRPr lang="uk-UA" sz="2000" b="1" dirty="0">
              <a:solidFill>
                <a:schemeClr val="bg1"/>
              </a:solidFill>
            </a:endParaRPr>
          </a:p>
        </p:txBody>
      </p:sp>
      <p:sp>
        <p:nvSpPr>
          <p:cNvPr id="17" name="TextBox 16"/>
          <p:cNvSpPr txBox="1"/>
          <p:nvPr/>
        </p:nvSpPr>
        <p:spPr>
          <a:xfrm>
            <a:off x="2218632" y="2747591"/>
            <a:ext cx="1158082" cy="400110"/>
          </a:xfrm>
          <a:prstGeom prst="rect">
            <a:avLst/>
          </a:prstGeom>
          <a:noFill/>
        </p:spPr>
        <p:txBody>
          <a:bodyPr wrap="square" rtlCol="0">
            <a:spAutoFit/>
          </a:bodyPr>
          <a:lstStyle/>
          <a:p>
            <a:r>
              <a:rPr lang="uk-UA" sz="2000" b="1" dirty="0">
                <a:solidFill>
                  <a:schemeClr val="bg1"/>
                </a:solidFill>
              </a:rPr>
              <a:t>Дискусія</a:t>
            </a:r>
          </a:p>
        </p:txBody>
      </p:sp>
      <p:sp>
        <p:nvSpPr>
          <p:cNvPr id="18" name="TextBox 17"/>
          <p:cNvSpPr txBox="1"/>
          <p:nvPr/>
        </p:nvSpPr>
        <p:spPr>
          <a:xfrm>
            <a:off x="605611" y="2609485"/>
            <a:ext cx="1211485" cy="707886"/>
          </a:xfrm>
          <a:prstGeom prst="rect">
            <a:avLst/>
          </a:prstGeom>
          <a:noFill/>
        </p:spPr>
        <p:txBody>
          <a:bodyPr wrap="none" rtlCol="0">
            <a:spAutoFit/>
          </a:bodyPr>
          <a:lstStyle/>
          <a:p>
            <a:r>
              <a:rPr lang="uk-UA" sz="2000" b="1" dirty="0">
                <a:solidFill>
                  <a:schemeClr val="bg1"/>
                </a:solidFill>
              </a:rPr>
              <a:t>Ромашка</a:t>
            </a:r>
          </a:p>
          <a:p>
            <a:pPr algn="ctr"/>
            <a:r>
              <a:rPr lang="uk-UA" sz="2000" b="1" dirty="0">
                <a:solidFill>
                  <a:schemeClr val="bg1"/>
                </a:solidFill>
              </a:rPr>
              <a:t> </a:t>
            </a:r>
            <a:r>
              <a:rPr lang="uk-UA" sz="2000" b="1" dirty="0" err="1">
                <a:solidFill>
                  <a:schemeClr val="bg1"/>
                </a:solidFill>
              </a:rPr>
              <a:t>Блума</a:t>
            </a:r>
            <a:endParaRPr lang="uk-UA" sz="2000" b="1" dirty="0">
              <a:solidFill>
                <a:schemeClr val="bg1"/>
              </a:solidFill>
            </a:endParaRPr>
          </a:p>
        </p:txBody>
      </p:sp>
      <p:sp>
        <p:nvSpPr>
          <p:cNvPr id="19" name="TextBox 18"/>
          <p:cNvSpPr txBox="1"/>
          <p:nvPr/>
        </p:nvSpPr>
        <p:spPr>
          <a:xfrm>
            <a:off x="5358372" y="2839862"/>
            <a:ext cx="1317990" cy="400110"/>
          </a:xfrm>
          <a:prstGeom prst="rect">
            <a:avLst/>
          </a:prstGeom>
          <a:noFill/>
        </p:spPr>
        <p:txBody>
          <a:bodyPr wrap="none" rtlCol="0">
            <a:spAutoFit/>
          </a:bodyPr>
          <a:lstStyle/>
          <a:p>
            <a:r>
              <a:rPr lang="uk-UA" sz="2000" b="1" dirty="0">
                <a:solidFill>
                  <a:schemeClr val="bg1"/>
                </a:solidFill>
              </a:rPr>
              <a:t>Кола Вена</a:t>
            </a:r>
          </a:p>
        </p:txBody>
      </p:sp>
      <p:sp>
        <p:nvSpPr>
          <p:cNvPr id="20" name="TextBox 19"/>
          <p:cNvSpPr txBox="1"/>
          <p:nvPr/>
        </p:nvSpPr>
        <p:spPr>
          <a:xfrm>
            <a:off x="7059749" y="2843111"/>
            <a:ext cx="1063112" cy="400110"/>
          </a:xfrm>
          <a:prstGeom prst="rect">
            <a:avLst/>
          </a:prstGeom>
          <a:noFill/>
        </p:spPr>
        <p:txBody>
          <a:bodyPr wrap="none" rtlCol="0">
            <a:spAutoFit/>
          </a:bodyPr>
          <a:lstStyle/>
          <a:p>
            <a:r>
              <a:rPr lang="uk-UA" sz="2000" b="1" dirty="0">
                <a:solidFill>
                  <a:schemeClr val="bg1"/>
                </a:solidFill>
              </a:rPr>
              <a:t>Кластер</a:t>
            </a:r>
          </a:p>
        </p:txBody>
      </p:sp>
      <p:sp>
        <p:nvSpPr>
          <p:cNvPr id="21" name="TextBox 20"/>
          <p:cNvSpPr txBox="1"/>
          <p:nvPr/>
        </p:nvSpPr>
        <p:spPr>
          <a:xfrm>
            <a:off x="1225585" y="4194927"/>
            <a:ext cx="1478803" cy="400110"/>
          </a:xfrm>
          <a:prstGeom prst="rect">
            <a:avLst/>
          </a:prstGeom>
          <a:noFill/>
        </p:spPr>
        <p:txBody>
          <a:bodyPr wrap="none" rtlCol="0">
            <a:spAutoFit/>
          </a:bodyPr>
          <a:lstStyle/>
          <a:p>
            <a:r>
              <a:rPr lang="uk-UA" sz="2000" b="1" dirty="0" err="1">
                <a:solidFill>
                  <a:schemeClr val="bg1"/>
                </a:solidFill>
              </a:rPr>
              <a:t>Гронування</a:t>
            </a:r>
            <a:endParaRPr lang="uk-UA" sz="2000" b="1" dirty="0">
              <a:solidFill>
                <a:schemeClr val="bg1"/>
              </a:solidFill>
            </a:endParaRPr>
          </a:p>
        </p:txBody>
      </p:sp>
      <p:grpSp>
        <p:nvGrpSpPr>
          <p:cNvPr id="2" name="Групувати 1">
            <a:extLst>
              <a:ext uri="{FF2B5EF4-FFF2-40B4-BE49-F238E27FC236}">
                <a16:creationId xmlns="" xmlns:a16="http://schemas.microsoft.com/office/drawing/2014/main" id="{ACA8ED27-B7D8-DD52-F2EC-E4E27A4FFB0F}"/>
              </a:ext>
            </a:extLst>
          </p:cNvPr>
          <p:cNvGrpSpPr/>
          <p:nvPr/>
        </p:nvGrpSpPr>
        <p:grpSpPr>
          <a:xfrm>
            <a:off x="3612258" y="2192600"/>
            <a:ext cx="1474331" cy="1694633"/>
            <a:chOff x="2866866" y="116"/>
            <a:chExt cx="1474331" cy="1694633"/>
          </a:xfrm>
        </p:grpSpPr>
        <p:sp>
          <p:nvSpPr>
            <p:cNvPr id="4" name="Шестикутник 3">
              <a:extLst>
                <a:ext uri="{FF2B5EF4-FFF2-40B4-BE49-F238E27FC236}">
                  <a16:creationId xmlns="" xmlns:a16="http://schemas.microsoft.com/office/drawing/2014/main" id="{6358A9B2-945D-A525-3037-C92DD584B518}"/>
                </a:ext>
              </a:extLst>
            </p:cNvPr>
            <p:cNvSpPr/>
            <p:nvPr/>
          </p:nvSpPr>
          <p:spPr>
            <a:xfrm rot="5400000">
              <a:off x="2756715" y="110267"/>
              <a:ext cx="1694633" cy="1474331"/>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uk-UA"/>
            </a:p>
          </p:txBody>
        </p:sp>
        <p:sp>
          <p:nvSpPr>
            <p:cNvPr id="6" name="Шестикутник 4">
              <a:extLst>
                <a:ext uri="{FF2B5EF4-FFF2-40B4-BE49-F238E27FC236}">
                  <a16:creationId xmlns="" xmlns:a16="http://schemas.microsoft.com/office/drawing/2014/main" id="{E28A8BA2-2692-7183-2C47-F72138AC4BC4}"/>
                </a:ext>
              </a:extLst>
            </p:cNvPr>
            <p:cNvSpPr txBox="1"/>
            <p:nvPr/>
          </p:nvSpPr>
          <p:spPr>
            <a:xfrm>
              <a:off x="3096616" y="264196"/>
              <a:ext cx="1014831" cy="1166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endParaRPr lang="ru-RU" sz="5400" kern="1200" dirty="0"/>
            </a:p>
          </p:txBody>
        </p:sp>
      </p:grpSp>
      <p:sp>
        <p:nvSpPr>
          <p:cNvPr id="22" name="TextBox 21"/>
          <p:cNvSpPr txBox="1"/>
          <p:nvPr/>
        </p:nvSpPr>
        <p:spPr>
          <a:xfrm>
            <a:off x="2705087" y="2689223"/>
            <a:ext cx="3326247" cy="707886"/>
          </a:xfrm>
          <a:prstGeom prst="rect">
            <a:avLst/>
          </a:prstGeom>
          <a:noFill/>
        </p:spPr>
        <p:txBody>
          <a:bodyPr wrap="square" rtlCol="0">
            <a:spAutoFit/>
          </a:bodyPr>
          <a:lstStyle/>
          <a:p>
            <a:pPr algn="ctr"/>
            <a:r>
              <a:rPr lang="uk-UA" sz="2000" b="1" dirty="0">
                <a:solidFill>
                  <a:schemeClr val="bg1"/>
                </a:solidFill>
              </a:rPr>
              <a:t>Павутинка</a:t>
            </a:r>
            <a:r>
              <a:rPr lang="uk-UA" sz="2000" b="1" dirty="0">
                <a:solidFill>
                  <a:schemeClr val="accent4">
                    <a:lumMod val="40000"/>
                    <a:lumOff val="60000"/>
                  </a:schemeClr>
                </a:solidFill>
              </a:rPr>
              <a:t> </a:t>
            </a:r>
          </a:p>
          <a:p>
            <a:pPr algn="ctr"/>
            <a:r>
              <a:rPr lang="uk-UA" sz="2000" b="1" dirty="0">
                <a:solidFill>
                  <a:schemeClr val="bg1"/>
                </a:solidFill>
              </a:rPr>
              <a:t>дискусії</a:t>
            </a:r>
          </a:p>
        </p:txBody>
      </p:sp>
      <p:sp>
        <p:nvSpPr>
          <p:cNvPr id="23" name="TextBox 22"/>
          <p:cNvSpPr txBox="1"/>
          <p:nvPr/>
        </p:nvSpPr>
        <p:spPr>
          <a:xfrm>
            <a:off x="2866436" y="4252017"/>
            <a:ext cx="1595512" cy="400110"/>
          </a:xfrm>
          <a:prstGeom prst="rect">
            <a:avLst/>
          </a:prstGeom>
          <a:noFill/>
        </p:spPr>
        <p:txBody>
          <a:bodyPr wrap="square" rtlCol="0">
            <a:spAutoFit/>
          </a:bodyPr>
          <a:lstStyle/>
          <a:p>
            <a:r>
              <a:rPr lang="uk-UA" sz="2000" b="1" dirty="0">
                <a:solidFill>
                  <a:schemeClr val="bg1"/>
                </a:solidFill>
              </a:rPr>
              <a:t>Метод ЗХД</a:t>
            </a:r>
          </a:p>
        </p:txBody>
      </p:sp>
      <p:sp>
        <p:nvSpPr>
          <p:cNvPr id="24" name="TextBox 23"/>
          <p:cNvSpPr txBox="1"/>
          <p:nvPr/>
        </p:nvSpPr>
        <p:spPr>
          <a:xfrm>
            <a:off x="4332616" y="4041039"/>
            <a:ext cx="1627497" cy="692497"/>
          </a:xfrm>
          <a:prstGeom prst="rect">
            <a:avLst/>
          </a:prstGeom>
          <a:noFill/>
        </p:spPr>
        <p:txBody>
          <a:bodyPr wrap="none" rtlCol="0">
            <a:spAutoFit/>
          </a:bodyPr>
          <a:lstStyle/>
          <a:p>
            <a:pPr algn="ctr"/>
            <a:r>
              <a:rPr lang="uk-UA" sz="2000" b="1" dirty="0">
                <a:solidFill>
                  <a:schemeClr val="bg1"/>
                </a:solidFill>
              </a:rPr>
              <a:t>Читання </a:t>
            </a:r>
          </a:p>
          <a:p>
            <a:pPr algn="ctr"/>
            <a:r>
              <a:rPr lang="uk-UA" sz="1900" b="1" dirty="0">
                <a:solidFill>
                  <a:schemeClr val="bg1"/>
                </a:solidFill>
              </a:rPr>
              <a:t>з позначками</a:t>
            </a:r>
          </a:p>
        </p:txBody>
      </p:sp>
      <p:sp>
        <p:nvSpPr>
          <p:cNvPr id="25" name="TextBox 24"/>
          <p:cNvSpPr txBox="1"/>
          <p:nvPr/>
        </p:nvSpPr>
        <p:spPr>
          <a:xfrm>
            <a:off x="6025513" y="4280683"/>
            <a:ext cx="1510798" cy="400110"/>
          </a:xfrm>
          <a:prstGeom prst="rect">
            <a:avLst/>
          </a:prstGeom>
          <a:noFill/>
        </p:spPr>
        <p:txBody>
          <a:bodyPr wrap="none" rtlCol="0">
            <a:spAutoFit/>
          </a:bodyPr>
          <a:lstStyle/>
          <a:p>
            <a:r>
              <a:rPr lang="uk-UA" sz="2000" b="1" dirty="0">
                <a:solidFill>
                  <a:schemeClr val="bg1"/>
                </a:solidFill>
              </a:rPr>
              <a:t>Метод Прес</a:t>
            </a:r>
          </a:p>
        </p:txBody>
      </p:sp>
    </p:spTree>
    <p:extLst>
      <p:ext uri="{BB962C8B-B14F-4D97-AF65-F5344CB8AC3E}">
        <p14:creationId xmlns="" xmlns:p14="http://schemas.microsoft.com/office/powerpoint/2010/main" val="147379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2000"/>
                                        <p:tgtEl>
                                          <p:spTgt spid="12"/>
                                        </p:tgtEl>
                                      </p:cBhvr>
                                    </p:animEffect>
                                  </p:childTnLst>
                                </p:cTn>
                              </p:par>
                            </p:childTnLst>
                          </p:cTn>
                        </p:par>
                        <p:par>
                          <p:cTn id="13" fill="hold">
                            <p:stCondLst>
                              <p:cond delay="3000"/>
                            </p:stCondLst>
                            <p:childTnLst>
                              <p:par>
                                <p:cTn id="14" presetID="37"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900" decel="100000" fill="hold"/>
                                        <p:tgtEl>
                                          <p:spTgt spid="1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20" fill="hold">
                            <p:stCondLst>
                              <p:cond delay="4000"/>
                            </p:stCondLst>
                            <p:childTnLst>
                              <p:par>
                                <p:cTn id="21" presetID="37"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7" fill="hold">
                            <p:stCondLst>
                              <p:cond delay="5000"/>
                            </p:stCondLst>
                            <p:childTnLst>
                              <p:par>
                                <p:cTn id="28" presetID="37"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900" decel="100000" fill="hold"/>
                                        <p:tgtEl>
                                          <p:spTgt spid="18"/>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34" fill="hold">
                            <p:stCondLst>
                              <p:cond delay="6000"/>
                            </p:stCondLst>
                            <p:childTnLst>
                              <p:par>
                                <p:cTn id="35" presetID="37"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900" decel="100000" fill="hold"/>
                                        <p:tgtEl>
                                          <p:spTgt spid="1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41" fill="hold">
                            <p:stCondLst>
                              <p:cond delay="7000"/>
                            </p:stCondLst>
                            <p:childTnLst>
                              <p:par>
                                <p:cTn id="42" presetID="37" presetClass="entr" presetSubtype="0"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900" decel="100000" fill="hold"/>
                                        <p:tgtEl>
                                          <p:spTgt spid="21"/>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48" fill="hold">
                            <p:stCondLst>
                              <p:cond delay="8000"/>
                            </p:stCondLst>
                            <p:childTnLst>
                              <p:par>
                                <p:cTn id="49" presetID="37" presetClass="entr" presetSubtype="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900" decel="100000" fill="hold"/>
                                        <p:tgtEl>
                                          <p:spTgt spid="23"/>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0"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edge">
                                      <p:cBhvr>
                                        <p:cTn id="59" dur="2000"/>
                                        <p:tgtEl>
                                          <p:spTgt spid="10"/>
                                        </p:tgtEl>
                                      </p:cBhvr>
                                    </p:animEffect>
                                  </p:childTnLst>
                                </p:cTn>
                              </p:par>
                            </p:childTnLst>
                          </p:cTn>
                        </p:par>
                        <p:par>
                          <p:cTn id="60" fill="hold">
                            <p:stCondLst>
                              <p:cond delay="2000"/>
                            </p:stCondLst>
                            <p:childTnLst>
                              <p:par>
                                <p:cTn id="61" presetID="37"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900" decel="100000" fill="hold"/>
                                        <p:tgtEl>
                                          <p:spTgt spid="15"/>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67" fill="hold">
                            <p:stCondLst>
                              <p:cond delay="3000"/>
                            </p:stCondLst>
                            <p:childTnLst>
                              <p:par>
                                <p:cTn id="68" presetID="37" presetClass="entr" presetSubtype="0"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900" decel="100000" fill="hold"/>
                                        <p:tgtEl>
                                          <p:spTgt spid="16"/>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74" fill="hold">
                            <p:stCondLst>
                              <p:cond delay="4000"/>
                            </p:stCondLst>
                            <p:childTnLst>
                              <p:par>
                                <p:cTn id="75" presetID="37" presetClass="entr" presetSubtype="0" fill="hold" grpId="0" nodeType="after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1000"/>
                                        <p:tgtEl>
                                          <p:spTgt spid="19"/>
                                        </p:tgtEl>
                                      </p:cBhvr>
                                    </p:animEffect>
                                    <p:anim calcmode="lin" valueType="num">
                                      <p:cBhvr>
                                        <p:cTn id="78" dur="1000" fill="hold"/>
                                        <p:tgtEl>
                                          <p:spTgt spid="19"/>
                                        </p:tgtEl>
                                        <p:attrNameLst>
                                          <p:attrName>ppt_x</p:attrName>
                                        </p:attrNameLst>
                                      </p:cBhvr>
                                      <p:tavLst>
                                        <p:tav tm="0">
                                          <p:val>
                                            <p:strVal val="#ppt_x"/>
                                          </p:val>
                                        </p:tav>
                                        <p:tav tm="100000">
                                          <p:val>
                                            <p:strVal val="#ppt_x"/>
                                          </p:val>
                                        </p:tav>
                                      </p:tavLst>
                                    </p:anim>
                                    <p:anim calcmode="lin" valueType="num">
                                      <p:cBhvr>
                                        <p:cTn id="79" dur="900" decel="100000" fill="hold"/>
                                        <p:tgtEl>
                                          <p:spTgt spid="19"/>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81" fill="hold">
                            <p:stCondLst>
                              <p:cond delay="5000"/>
                            </p:stCondLst>
                            <p:childTnLst>
                              <p:par>
                                <p:cTn id="82" presetID="37" presetClass="entr" presetSubtype="0" fill="hold" grpId="0" nodeType="after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1000"/>
                                        <p:tgtEl>
                                          <p:spTgt spid="20"/>
                                        </p:tgtEl>
                                      </p:cBhvr>
                                    </p:animEffect>
                                    <p:anim calcmode="lin" valueType="num">
                                      <p:cBhvr>
                                        <p:cTn id="85" dur="1000" fill="hold"/>
                                        <p:tgtEl>
                                          <p:spTgt spid="20"/>
                                        </p:tgtEl>
                                        <p:attrNameLst>
                                          <p:attrName>ppt_x</p:attrName>
                                        </p:attrNameLst>
                                      </p:cBhvr>
                                      <p:tavLst>
                                        <p:tav tm="0">
                                          <p:val>
                                            <p:strVal val="#ppt_x"/>
                                          </p:val>
                                        </p:tav>
                                        <p:tav tm="100000">
                                          <p:val>
                                            <p:strVal val="#ppt_x"/>
                                          </p:val>
                                        </p:tav>
                                      </p:tavLst>
                                    </p:anim>
                                    <p:anim calcmode="lin" valueType="num">
                                      <p:cBhvr>
                                        <p:cTn id="86" dur="900" decel="100000" fill="hold"/>
                                        <p:tgtEl>
                                          <p:spTgt spid="20"/>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88" fill="hold">
                            <p:stCondLst>
                              <p:cond delay="6000"/>
                            </p:stCondLst>
                            <p:childTnLst>
                              <p:par>
                                <p:cTn id="89" presetID="37" presetClass="entr" presetSubtype="0" fill="hold" grpId="0" nodeType="after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1000"/>
                                        <p:tgtEl>
                                          <p:spTgt spid="24"/>
                                        </p:tgtEl>
                                      </p:cBhvr>
                                    </p:animEffect>
                                    <p:anim calcmode="lin" valueType="num">
                                      <p:cBhvr>
                                        <p:cTn id="92" dur="1000" fill="hold"/>
                                        <p:tgtEl>
                                          <p:spTgt spid="24"/>
                                        </p:tgtEl>
                                        <p:attrNameLst>
                                          <p:attrName>ppt_x</p:attrName>
                                        </p:attrNameLst>
                                      </p:cBhvr>
                                      <p:tavLst>
                                        <p:tav tm="0">
                                          <p:val>
                                            <p:strVal val="#ppt_x"/>
                                          </p:val>
                                        </p:tav>
                                        <p:tav tm="100000">
                                          <p:val>
                                            <p:strVal val="#ppt_x"/>
                                          </p:val>
                                        </p:tav>
                                      </p:tavLst>
                                    </p:anim>
                                    <p:anim calcmode="lin" valueType="num">
                                      <p:cBhvr>
                                        <p:cTn id="93" dur="900" decel="100000" fill="hold"/>
                                        <p:tgtEl>
                                          <p:spTgt spid="24"/>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95" fill="hold">
                            <p:stCondLst>
                              <p:cond delay="7000"/>
                            </p:stCondLst>
                            <p:childTnLst>
                              <p:par>
                                <p:cTn id="96" presetID="37" presetClass="entr" presetSubtype="0" fill="hold" grpId="0" nodeType="after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1000"/>
                                        <p:tgtEl>
                                          <p:spTgt spid="25"/>
                                        </p:tgtEl>
                                      </p:cBhvr>
                                    </p:animEffect>
                                    <p:anim calcmode="lin" valueType="num">
                                      <p:cBhvr>
                                        <p:cTn id="99" dur="1000" fill="hold"/>
                                        <p:tgtEl>
                                          <p:spTgt spid="25"/>
                                        </p:tgtEl>
                                        <p:attrNameLst>
                                          <p:attrName>ppt_x</p:attrName>
                                        </p:attrNameLst>
                                      </p:cBhvr>
                                      <p:tavLst>
                                        <p:tav tm="0">
                                          <p:val>
                                            <p:strVal val="#ppt_x"/>
                                          </p:val>
                                        </p:tav>
                                        <p:tav tm="100000">
                                          <p:val>
                                            <p:strVal val="#ppt_x"/>
                                          </p:val>
                                        </p:tav>
                                      </p:tavLst>
                                    </p:anim>
                                    <p:anim calcmode="lin" valueType="num">
                                      <p:cBhvr>
                                        <p:cTn id="100" dur="900" decel="100000" fill="hold"/>
                                        <p:tgtEl>
                                          <p:spTgt spid="25"/>
                                        </p:tgtEl>
                                        <p:attrNameLst>
                                          <p:attrName>ppt_y</p:attrName>
                                        </p:attrNameLst>
                                      </p:cBhvr>
                                      <p:tavLst>
                                        <p:tav tm="0">
                                          <p:val>
                                            <p:strVal val="#ppt_y+1"/>
                                          </p:val>
                                        </p:tav>
                                        <p:tav tm="100000">
                                          <p:val>
                                            <p:strVal val="#ppt_y-.03"/>
                                          </p:val>
                                        </p:tav>
                                      </p:tavLst>
                                    </p:anim>
                                    <p:anim calcmode="lin" valueType="num">
                                      <p:cBhvr>
                                        <p:cTn id="10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02" fill="hold">
                            <p:stCondLst>
                              <p:cond delay="8000"/>
                            </p:stCondLst>
                            <p:childTnLst>
                              <p:par>
                                <p:cTn id="103" presetID="20" presetClass="entr" presetSubtype="0" fill="hold" nodeType="after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wedge">
                                      <p:cBhvr>
                                        <p:cTn id="105" dur="2000"/>
                                        <p:tgtEl>
                                          <p:spTgt spid="2"/>
                                        </p:tgtEl>
                                      </p:cBhvr>
                                    </p:animEffect>
                                  </p:childTnLst>
                                </p:cTn>
                              </p:par>
                            </p:childTnLst>
                          </p:cTn>
                        </p:par>
                        <p:par>
                          <p:cTn id="106" fill="hold">
                            <p:stCondLst>
                              <p:cond delay="10000"/>
                            </p:stCondLst>
                            <p:childTnLst>
                              <p:par>
                                <p:cTn id="107" presetID="37" presetClass="entr" presetSubtype="0" fill="hold" grpId="0" nodeType="after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1000"/>
                                        <p:tgtEl>
                                          <p:spTgt spid="22"/>
                                        </p:tgtEl>
                                      </p:cBhvr>
                                    </p:animEffect>
                                    <p:anim calcmode="lin" valueType="num">
                                      <p:cBhvr>
                                        <p:cTn id="110" dur="1000" fill="hold"/>
                                        <p:tgtEl>
                                          <p:spTgt spid="22"/>
                                        </p:tgtEl>
                                        <p:attrNameLst>
                                          <p:attrName>ppt_x</p:attrName>
                                        </p:attrNameLst>
                                      </p:cBhvr>
                                      <p:tavLst>
                                        <p:tav tm="0">
                                          <p:val>
                                            <p:strVal val="#ppt_x"/>
                                          </p:val>
                                        </p:tav>
                                        <p:tav tm="100000">
                                          <p:val>
                                            <p:strVal val="#ppt_x"/>
                                          </p:val>
                                        </p:tav>
                                      </p:tavLst>
                                    </p:anim>
                                    <p:anim calcmode="lin" valueType="num">
                                      <p:cBhvr>
                                        <p:cTn id="111" dur="900" decel="100000" fill="hold"/>
                                        <p:tgtEl>
                                          <p:spTgt spid="22"/>
                                        </p:tgtEl>
                                        <p:attrNameLst>
                                          <p:attrName>ppt_y</p:attrName>
                                        </p:attrNameLst>
                                      </p:cBhvr>
                                      <p:tavLst>
                                        <p:tav tm="0">
                                          <p:val>
                                            <p:strVal val="#ppt_y+1"/>
                                          </p:val>
                                        </p:tav>
                                        <p:tav tm="100000">
                                          <p:val>
                                            <p:strVal val="#ppt_y-.03"/>
                                          </p:val>
                                        </p:tav>
                                      </p:tavLst>
                                    </p:anim>
                                    <p:anim calcmode="lin" valueType="num">
                                      <p:cBhvr>
                                        <p:cTn id="11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10" grpId="0">
        <p:bldAsOne/>
      </p:bldGraphic>
      <p:bldGraphic spid="12" grpId="0">
        <p:bldAsOne/>
      </p:bldGraphic>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60691F66-B121-8F34-E96E-C7CEA5D8D6BE}"/>
              </a:ext>
            </a:extLst>
          </p:cNvPr>
          <p:cNvPicPr>
            <a:picLocks noChangeAspect="1"/>
          </p:cNvPicPr>
          <p:nvPr/>
        </p:nvPicPr>
        <p:blipFill>
          <a:blip r:embed="rId2" cstate="print"/>
          <a:stretch>
            <a:fillRect/>
          </a:stretch>
        </p:blipFill>
        <p:spPr>
          <a:xfrm>
            <a:off x="6095" y="0"/>
            <a:ext cx="9131809" cy="6858000"/>
          </a:xfrm>
          <a:prstGeom prst="rect">
            <a:avLst/>
          </a:prstGeom>
        </p:spPr>
      </p:pic>
      <p:sp>
        <p:nvSpPr>
          <p:cNvPr id="4" name="Прямоугольник 3">
            <a:extLst>
              <a:ext uri="{FF2B5EF4-FFF2-40B4-BE49-F238E27FC236}">
                <a16:creationId xmlns="" xmlns:a16="http://schemas.microsoft.com/office/drawing/2014/main" id="{56CB2515-0602-536D-5560-A58634109A69}"/>
              </a:ext>
            </a:extLst>
          </p:cNvPr>
          <p:cNvSpPr/>
          <p:nvPr/>
        </p:nvSpPr>
        <p:spPr>
          <a:xfrm>
            <a:off x="2262433" y="263951"/>
            <a:ext cx="4595567" cy="769441"/>
          </a:xfrm>
          <a:prstGeom prst="rect">
            <a:avLst/>
          </a:prstGeom>
        </p:spPr>
        <p:txBody>
          <a:bodyPr wrap="square">
            <a:spAutoFit/>
          </a:bodyPr>
          <a:lstStyle/>
          <a:p>
            <a:pPr algn="ctr"/>
            <a:r>
              <a:rPr lang="ru-RU" sz="4400" b="1" dirty="0">
                <a:solidFill>
                  <a:srgbClr val="7030A0"/>
                </a:solidFill>
                <a:latin typeface="Monotype Corsiva" panose="03010101010201010101" pitchFamily="66" charset="0"/>
              </a:rPr>
              <a:t>Хмара </a:t>
            </a:r>
            <a:r>
              <a:rPr lang="ru-RU" sz="4400" b="1" dirty="0" err="1">
                <a:solidFill>
                  <a:srgbClr val="7030A0"/>
                </a:solidFill>
                <a:latin typeface="Monotype Corsiva" panose="03010101010201010101" pitchFamily="66" charset="0"/>
              </a:rPr>
              <a:t>слів</a:t>
            </a:r>
            <a:endParaRPr lang="ru-RU" sz="4400" b="1" dirty="0">
              <a:solidFill>
                <a:srgbClr val="7030A0"/>
              </a:solidFill>
              <a:latin typeface="Monotype Corsiva" panose="03010101010201010101" pitchFamily="66" charset="0"/>
            </a:endParaRPr>
          </a:p>
        </p:txBody>
      </p:sp>
      <p:pic>
        <p:nvPicPr>
          <p:cNvPr id="36866" name="Picture 2" descr="Хмара слів на урок контролю з історії у 6 класі (Розділ І) | Інші методичні  матеріали. Всесвітня історія"/>
          <p:cNvPicPr>
            <a:picLocks noChangeAspect="1" noChangeArrowheads="1"/>
          </p:cNvPicPr>
          <p:nvPr/>
        </p:nvPicPr>
        <p:blipFill>
          <a:blip r:embed="rId3" cstate="print"/>
          <a:srcRect/>
          <a:stretch>
            <a:fillRect/>
          </a:stretch>
        </p:blipFill>
        <p:spPr bwMode="auto">
          <a:xfrm>
            <a:off x="106341" y="298755"/>
            <a:ext cx="3339968" cy="2410550"/>
          </a:xfrm>
          <a:prstGeom prst="ellipse">
            <a:avLst/>
          </a:prstGeom>
          <a:noFill/>
        </p:spPr>
      </p:pic>
      <p:sp>
        <p:nvSpPr>
          <p:cNvPr id="36868" name="AutoShape 4" descr="Хмарки тегів &quot;Дослідники історії&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6870" name="AutoShape 6" descr="Хмарки тегів &quot;Дослідники історії&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6874" name="AutoShape 10" descr="Матеріали до уроків з історії України, 5 клас. Хмаринки слів"/>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36875" name="Picture 11"/>
          <p:cNvPicPr>
            <a:picLocks noChangeAspect="1" noChangeArrowheads="1"/>
          </p:cNvPicPr>
          <p:nvPr/>
        </p:nvPicPr>
        <p:blipFill>
          <a:blip r:embed="rId4" cstate="print"/>
          <a:srcRect/>
          <a:stretch>
            <a:fillRect/>
          </a:stretch>
        </p:blipFill>
        <p:spPr bwMode="auto">
          <a:xfrm>
            <a:off x="5986999" y="279217"/>
            <a:ext cx="2695575" cy="1695450"/>
          </a:xfrm>
          <a:prstGeom prst="teardrop">
            <a:avLst/>
          </a:prstGeom>
          <a:noFill/>
          <a:ln w="9525">
            <a:noFill/>
            <a:miter lim="800000"/>
            <a:headEnd/>
            <a:tailEnd/>
          </a:ln>
          <a:effectLst/>
        </p:spPr>
      </p:pic>
      <p:pic>
        <p:nvPicPr>
          <p:cNvPr id="36876" name="Picture 12"/>
          <p:cNvPicPr>
            <a:picLocks noChangeAspect="1" noChangeArrowheads="1"/>
          </p:cNvPicPr>
          <p:nvPr/>
        </p:nvPicPr>
        <p:blipFill>
          <a:blip r:embed="rId5" cstate="print"/>
          <a:srcRect/>
          <a:stretch>
            <a:fillRect/>
          </a:stretch>
        </p:blipFill>
        <p:spPr bwMode="auto">
          <a:xfrm>
            <a:off x="4235115" y="3003082"/>
            <a:ext cx="4466123" cy="2413720"/>
          </a:xfrm>
          <a:prstGeom prst="ellipse">
            <a:avLst/>
          </a:prstGeom>
          <a:noFill/>
          <a:ln w="9525">
            <a:noFill/>
            <a:miter lim="800000"/>
            <a:headEnd/>
            <a:tailEnd/>
          </a:ln>
          <a:effectLst/>
        </p:spPr>
      </p:pic>
      <p:pic>
        <p:nvPicPr>
          <p:cNvPr id="36877" name="Picture 13"/>
          <p:cNvPicPr>
            <a:picLocks noChangeAspect="1" noChangeArrowheads="1"/>
          </p:cNvPicPr>
          <p:nvPr/>
        </p:nvPicPr>
        <p:blipFill>
          <a:blip r:embed="rId6" cstate="print"/>
          <a:srcRect/>
          <a:stretch>
            <a:fillRect/>
          </a:stretch>
        </p:blipFill>
        <p:spPr bwMode="auto">
          <a:xfrm>
            <a:off x="1020362" y="3542181"/>
            <a:ext cx="2676525" cy="1704975"/>
          </a:xfrm>
          <a:prstGeom prst="teardrop">
            <a:avLst/>
          </a:prstGeom>
          <a:noFill/>
          <a:ln w="9525">
            <a:noFill/>
            <a:miter lim="800000"/>
            <a:headEnd/>
            <a:tailEnd/>
          </a:ln>
          <a:effectLst/>
        </p:spPr>
      </p:pic>
      <p:pic>
        <p:nvPicPr>
          <p:cNvPr id="36878" name="Picture 14"/>
          <p:cNvPicPr>
            <a:picLocks noChangeAspect="1" noChangeArrowheads="1"/>
          </p:cNvPicPr>
          <p:nvPr/>
        </p:nvPicPr>
        <p:blipFill>
          <a:blip r:embed="rId7" cstate="print"/>
          <a:srcRect/>
          <a:stretch>
            <a:fillRect/>
          </a:stretch>
        </p:blipFill>
        <p:spPr bwMode="auto">
          <a:xfrm>
            <a:off x="3532555" y="972236"/>
            <a:ext cx="2333625" cy="1962150"/>
          </a:xfrm>
          <a:prstGeom prst="flowChartMagneticTape">
            <a:avLst/>
          </a:prstGeom>
          <a:noFill/>
          <a:ln w="9525">
            <a:noFill/>
            <a:miter lim="800000"/>
            <a:headEnd/>
            <a:tailEnd/>
          </a:ln>
          <a:effectLst/>
        </p:spPr>
      </p:pic>
    </p:spTree>
    <p:extLst>
      <p:ext uri="{BB962C8B-B14F-4D97-AF65-F5344CB8AC3E}">
        <p14:creationId xmlns="" xmlns:p14="http://schemas.microsoft.com/office/powerpoint/2010/main" val="407878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4">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0" presetClass="entr" presetSubtype="0" fill="hold" nodeType="afterEffect">
                                  <p:stCondLst>
                                    <p:cond delay="0"/>
                                  </p:stCondLst>
                                  <p:childTnLst>
                                    <p:set>
                                      <p:cBhvr>
                                        <p:cTn id="13" dur="1" fill="hold">
                                          <p:stCondLst>
                                            <p:cond delay="0"/>
                                          </p:stCondLst>
                                        </p:cTn>
                                        <p:tgtEl>
                                          <p:spTgt spid="36866"/>
                                        </p:tgtEl>
                                        <p:attrNameLst>
                                          <p:attrName>style.visibility</p:attrName>
                                        </p:attrNameLst>
                                      </p:cBhvr>
                                      <p:to>
                                        <p:strVal val="visible"/>
                                      </p:to>
                                    </p:set>
                                    <p:animEffect transition="in" filter="wedge">
                                      <p:cBhvr>
                                        <p:cTn id="14" dur="2000"/>
                                        <p:tgtEl>
                                          <p:spTgt spid="36866"/>
                                        </p:tgtEl>
                                      </p:cBhvr>
                                    </p:animEffect>
                                  </p:childTnLst>
                                </p:cTn>
                              </p:par>
                            </p:childTnLst>
                          </p:cTn>
                        </p:par>
                        <p:par>
                          <p:cTn id="15" fill="hold">
                            <p:stCondLst>
                              <p:cond delay="4000"/>
                            </p:stCondLst>
                            <p:childTnLst>
                              <p:par>
                                <p:cTn id="16" presetID="20" presetClass="entr" presetSubtype="0" fill="hold" nodeType="afterEffect">
                                  <p:stCondLst>
                                    <p:cond delay="0"/>
                                  </p:stCondLst>
                                  <p:childTnLst>
                                    <p:set>
                                      <p:cBhvr>
                                        <p:cTn id="17" dur="1" fill="hold">
                                          <p:stCondLst>
                                            <p:cond delay="0"/>
                                          </p:stCondLst>
                                        </p:cTn>
                                        <p:tgtEl>
                                          <p:spTgt spid="36875"/>
                                        </p:tgtEl>
                                        <p:attrNameLst>
                                          <p:attrName>style.visibility</p:attrName>
                                        </p:attrNameLst>
                                      </p:cBhvr>
                                      <p:to>
                                        <p:strVal val="visible"/>
                                      </p:to>
                                    </p:set>
                                    <p:animEffect transition="in" filter="wedge">
                                      <p:cBhvr>
                                        <p:cTn id="18" dur="2000"/>
                                        <p:tgtEl>
                                          <p:spTgt spid="36875"/>
                                        </p:tgtEl>
                                      </p:cBhvr>
                                    </p:animEffect>
                                  </p:childTnLst>
                                </p:cTn>
                              </p:par>
                            </p:childTnLst>
                          </p:cTn>
                        </p:par>
                        <p:par>
                          <p:cTn id="19" fill="hold">
                            <p:stCondLst>
                              <p:cond delay="6000"/>
                            </p:stCondLst>
                            <p:childTnLst>
                              <p:par>
                                <p:cTn id="20" presetID="20" presetClass="entr" presetSubtype="0" fill="hold" nodeType="afterEffect">
                                  <p:stCondLst>
                                    <p:cond delay="0"/>
                                  </p:stCondLst>
                                  <p:childTnLst>
                                    <p:set>
                                      <p:cBhvr>
                                        <p:cTn id="21" dur="1" fill="hold">
                                          <p:stCondLst>
                                            <p:cond delay="0"/>
                                          </p:stCondLst>
                                        </p:cTn>
                                        <p:tgtEl>
                                          <p:spTgt spid="36878"/>
                                        </p:tgtEl>
                                        <p:attrNameLst>
                                          <p:attrName>style.visibility</p:attrName>
                                        </p:attrNameLst>
                                      </p:cBhvr>
                                      <p:to>
                                        <p:strVal val="visible"/>
                                      </p:to>
                                    </p:set>
                                    <p:animEffect transition="in" filter="wedge">
                                      <p:cBhvr>
                                        <p:cTn id="22" dur="2000"/>
                                        <p:tgtEl>
                                          <p:spTgt spid="36878"/>
                                        </p:tgtEl>
                                      </p:cBhvr>
                                    </p:animEffect>
                                  </p:childTnLst>
                                </p:cTn>
                              </p:par>
                            </p:childTnLst>
                          </p:cTn>
                        </p:par>
                        <p:par>
                          <p:cTn id="23" fill="hold">
                            <p:stCondLst>
                              <p:cond delay="8000"/>
                            </p:stCondLst>
                            <p:childTnLst>
                              <p:par>
                                <p:cTn id="24" presetID="20" presetClass="entr" presetSubtype="0" fill="hold" nodeType="afterEffect">
                                  <p:stCondLst>
                                    <p:cond delay="0"/>
                                  </p:stCondLst>
                                  <p:childTnLst>
                                    <p:set>
                                      <p:cBhvr>
                                        <p:cTn id="25" dur="1" fill="hold">
                                          <p:stCondLst>
                                            <p:cond delay="0"/>
                                          </p:stCondLst>
                                        </p:cTn>
                                        <p:tgtEl>
                                          <p:spTgt spid="36877"/>
                                        </p:tgtEl>
                                        <p:attrNameLst>
                                          <p:attrName>style.visibility</p:attrName>
                                        </p:attrNameLst>
                                      </p:cBhvr>
                                      <p:to>
                                        <p:strVal val="visible"/>
                                      </p:to>
                                    </p:set>
                                    <p:animEffect transition="in" filter="wedge">
                                      <p:cBhvr>
                                        <p:cTn id="26" dur="2000"/>
                                        <p:tgtEl>
                                          <p:spTgt spid="36877"/>
                                        </p:tgtEl>
                                      </p:cBhvr>
                                    </p:animEffect>
                                  </p:childTnLst>
                                </p:cTn>
                              </p:par>
                            </p:childTnLst>
                          </p:cTn>
                        </p:par>
                        <p:par>
                          <p:cTn id="27" fill="hold">
                            <p:stCondLst>
                              <p:cond delay="10000"/>
                            </p:stCondLst>
                            <p:childTnLst>
                              <p:par>
                                <p:cTn id="28" presetID="20" presetClass="entr" presetSubtype="0" fill="hold" nodeType="afterEffect">
                                  <p:stCondLst>
                                    <p:cond delay="0"/>
                                  </p:stCondLst>
                                  <p:childTnLst>
                                    <p:set>
                                      <p:cBhvr>
                                        <p:cTn id="29" dur="1" fill="hold">
                                          <p:stCondLst>
                                            <p:cond delay="0"/>
                                          </p:stCondLst>
                                        </p:cTn>
                                        <p:tgtEl>
                                          <p:spTgt spid="36876"/>
                                        </p:tgtEl>
                                        <p:attrNameLst>
                                          <p:attrName>style.visibility</p:attrName>
                                        </p:attrNameLst>
                                      </p:cBhvr>
                                      <p:to>
                                        <p:strVal val="visible"/>
                                      </p:to>
                                    </p:set>
                                    <p:animEffect transition="in" filter="wedge">
                                      <p:cBhvr>
                                        <p:cTn id="30" dur="2000"/>
                                        <p:tgtEl>
                                          <p:spTgt spid="36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87E73AEB-396E-07B1-D702-0B3894A7B3AF}"/>
              </a:ext>
            </a:extLst>
          </p:cNvPr>
          <p:cNvPicPr>
            <a:picLocks noChangeAspect="1"/>
          </p:cNvPicPr>
          <p:nvPr/>
        </p:nvPicPr>
        <p:blipFill>
          <a:blip r:embed="rId2" cstate="print"/>
          <a:stretch>
            <a:fillRect/>
          </a:stretch>
        </p:blipFill>
        <p:spPr>
          <a:xfrm>
            <a:off x="6095" y="0"/>
            <a:ext cx="9131809" cy="6858000"/>
          </a:xfrm>
          <a:prstGeom prst="rect">
            <a:avLst/>
          </a:prstGeom>
        </p:spPr>
      </p:pic>
      <p:sp>
        <p:nvSpPr>
          <p:cNvPr id="4" name="Прямоугольник 3">
            <a:extLst>
              <a:ext uri="{FF2B5EF4-FFF2-40B4-BE49-F238E27FC236}">
                <a16:creationId xmlns="" xmlns:a16="http://schemas.microsoft.com/office/drawing/2014/main" id="{56CB2515-0602-536D-5560-A58634109A69}"/>
              </a:ext>
            </a:extLst>
          </p:cNvPr>
          <p:cNvSpPr/>
          <p:nvPr/>
        </p:nvSpPr>
        <p:spPr>
          <a:xfrm>
            <a:off x="1611984" y="325618"/>
            <a:ext cx="6504494" cy="769441"/>
          </a:xfrm>
          <a:prstGeom prst="rect">
            <a:avLst/>
          </a:prstGeom>
        </p:spPr>
        <p:txBody>
          <a:bodyPr wrap="square">
            <a:spAutoFit/>
          </a:bodyPr>
          <a:lstStyle/>
          <a:p>
            <a:pPr algn="ctr"/>
            <a:r>
              <a:rPr lang="uk-UA" sz="4400" b="1" dirty="0">
                <a:solidFill>
                  <a:srgbClr val="7030A0"/>
                </a:solidFill>
                <a:latin typeface="Monotype Corsiva" panose="03010101010201010101" pitchFamily="66" charset="0"/>
              </a:rPr>
              <a:t>Технологія </a:t>
            </a:r>
            <a:r>
              <a:rPr lang="uk-UA" sz="4400" b="1" dirty="0" err="1">
                <a:solidFill>
                  <a:srgbClr val="7030A0"/>
                </a:solidFill>
                <a:latin typeface="Monotype Corsiva" panose="03010101010201010101" pitchFamily="66" charset="0"/>
              </a:rPr>
              <a:t>Фішбоун</a:t>
            </a:r>
            <a:endParaRPr lang="ru-RU" sz="4400" b="1" dirty="0">
              <a:solidFill>
                <a:srgbClr val="7030A0"/>
              </a:solidFill>
              <a:latin typeface="Monotype Corsiva" panose="03010101010201010101" pitchFamily="66" charset="0"/>
            </a:endParaRPr>
          </a:p>
        </p:txBody>
      </p:sp>
      <p:sp>
        <p:nvSpPr>
          <p:cNvPr id="5" name="TextBox 4"/>
          <p:cNvSpPr txBox="1"/>
          <p:nvPr/>
        </p:nvSpPr>
        <p:spPr>
          <a:xfrm>
            <a:off x="457200" y="1219201"/>
            <a:ext cx="8334375" cy="1938992"/>
          </a:xfrm>
          <a:prstGeom prst="rect">
            <a:avLst/>
          </a:prstGeom>
          <a:noFill/>
        </p:spPr>
        <p:txBody>
          <a:bodyPr wrap="square" rtlCol="0">
            <a:spAutoFit/>
          </a:bodyPr>
          <a:lstStyle/>
          <a:p>
            <a:r>
              <a:rPr lang="uk-UA" sz="2400" b="1" dirty="0" err="1">
                <a:solidFill>
                  <a:srgbClr val="000099"/>
                </a:solidFill>
                <a:latin typeface="Monotype Corsiva" pitchFamily="66" charset="0"/>
              </a:rPr>
              <a:t>“Фішбоун”</a:t>
            </a:r>
            <a:r>
              <a:rPr lang="uk-UA" sz="2400" b="1" dirty="0">
                <a:solidFill>
                  <a:srgbClr val="000099"/>
                </a:solidFill>
                <a:latin typeface="Monotype Corsiva" pitchFamily="66" charset="0"/>
              </a:rPr>
              <a:t> </a:t>
            </a:r>
            <a:r>
              <a:rPr lang="uk-UA" sz="2400" dirty="0">
                <a:solidFill>
                  <a:srgbClr val="000099"/>
                </a:solidFill>
                <a:latin typeface="Monotype Corsiva" pitchFamily="66" charset="0"/>
              </a:rPr>
              <a:t>(«риб</a:t>
            </a:r>
            <a:r>
              <a:rPr lang="en-US" sz="2400" dirty="0">
                <a:solidFill>
                  <a:srgbClr val="000099"/>
                </a:solidFill>
                <a:latin typeface="Monotype Corsiva" pitchFamily="66" charset="0"/>
              </a:rPr>
              <a:t>’</a:t>
            </a:r>
            <a:r>
              <a:rPr lang="uk-UA" sz="2400" dirty="0" err="1">
                <a:solidFill>
                  <a:srgbClr val="000099"/>
                </a:solidFill>
                <a:latin typeface="Monotype Corsiva" pitchFamily="66" charset="0"/>
              </a:rPr>
              <a:t>яча</a:t>
            </a:r>
            <a:r>
              <a:rPr lang="uk-UA" sz="2400" dirty="0">
                <a:solidFill>
                  <a:srgbClr val="000099"/>
                </a:solidFill>
                <a:latin typeface="Monotype Corsiva" pitchFamily="66" charset="0"/>
              </a:rPr>
              <a:t> кістка», «риб</a:t>
            </a:r>
            <a:r>
              <a:rPr lang="en-US" sz="2400" dirty="0">
                <a:solidFill>
                  <a:srgbClr val="000099"/>
                </a:solidFill>
                <a:latin typeface="Monotype Corsiva" pitchFamily="66" charset="0"/>
              </a:rPr>
              <a:t>’</a:t>
            </a:r>
            <a:r>
              <a:rPr lang="uk-UA" sz="2400" dirty="0" err="1">
                <a:solidFill>
                  <a:srgbClr val="000099"/>
                </a:solidFill>
                <a:latin typeface="Monotype Corsiva" pitchFamily="66" charset="0"/>
              </a:rPr>
              <a:t>ячий</a:t>
            </a:r>
            <a:r>
              <a:rPr lang="uk-UA" sz="2400" dirty="0">
                <a:solidFill>
                  <a:srgbClr val="000099"/>
                </a:solidFill>
                <a:latin typeface="Monotype Corsiva" pitchFamily="66" charset="0"/>
              </a:rPr>
              <a:t> скелет») </a:t>
            </a:r>
            <a:r>
              <a:rPr lang="uk-UA" sz="2400" b="1" dirty="0">
                <a:solidFill>
                  <a:srgbClr val="000099"/>
                </a:solidFill>
                <a:latin typeface="Monotype Corsiva" pitchFamily="66" charset="0"/>
              </a:rPr>
              <a:t>– це графічна техніка представлення інформації, що дозволяє образно продемонструвати хід аналізу будь-якого явища через виділення проблеми, з</a:t>
            </a:r>
            <a:r>
              <a:rPr lang="en-US" sz="2400" b="1" dirty="0">
                <a:solidFill>
                  <a:srgbClr val="000099"/>
                </a:solidFill>
                <a:latin typeface="Monotype Corsiva" pitchFamily="66" charset="0"/>
              </a:rPr>
              <a:t>’</a:t>
            </a:r>
            <a:r>
              <a:rPr lang="uk-UA" sz="2400" b="1" dirty="0" err="1">
                <a:solidFill>
                  <a:srgbClr val="000099"/>
                </a:solidFill>
                <a:latin typeface="Monotype Corsiva" pitchFamily="66" charset="0"/>
              </a:rPr>
              <a:t>ясування</a:t>
            </a:r>
            <a:r>
              <a:rPr lang="uk-UA" sz="2400" b="1" dirty="0">
                <a:solidFill>
                  <a:srgbClr val="000099"/>
                </a:solidFill>
                <a:latin typeface="Monotype Corsiva" pitchFamily="66" charset="0"/>
              </a:rPr>
              <a:t> її причин, підтверджуючих фактів та формулювання висновку з питання.</a:t>
            </a:r>
          </a:p>
        </p:txBody>
      </p:sp>
      <p:pic>
        <p:nvPicPr>
          <p:cNvPr id="6" name="Picture 1"/>
          <p:cNvPicPr>
            <a:picLocks noChangeAspect="1" noChangeArrowheads="1"/>
          </p:cNvPicPr>
          <p:nvPr/>
        </p:nvPicPr>
        <p:blipFill>
          <a:blip r:embed="rId3" cstate="print"/>
          <a:srcRect l="12560" r="12560"/>
          <a:stretch>
            <a:fillRect/>
          </a:stretch>
        </p:blipFill>
        <p:spPr bwMode="auto">
          <a:xfrm>
            <a:off x="1865745" y="2781745"/>
            <a:ext cx="5988761" cy="2546760"/>
          </a:xfrm>
          <a:prstGeom prst="flowChartAlternateProcess">
            <a:avLst/>
          </a:prstGeom>
          <a:noFill/>
          <a:ln w="9525">
            <a:noFill/>
            <a:miter lim="800000"/>
            <a:headEnd/>
            <a:tailEnd/>
          </a:ln>
          <a:effectLst/>
        </p:spPr>
      </p:pic>
    </p:spTree>
    <p:extLst>
      <p:ext uri="{BB962C8B-B14F-4D97-AF65-F5344CB8AC3E}">
        <p14:creationId xmlns="" xmlns:p14="http://schemas.microsoft.com/office/powerpoint/2010/main" val="101938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4">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7" presetClass="entr" presetSubtype="0" fill="hold" nodeType="afterEffect">
                                  <p:stCondLst>
                                    <p:cond delay="0"/>
                                  </p:stCondLst>
                                  <p:iterate type="lt">
                                    <p:tmPct val="50000"/>
                                  </p:iterate>
                                  <p:childTnLst>
                                    <p:set>
                                      <p:cBhvr>
                                        <p:cTn id="13"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14"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
                                            <p:txEl>
                                              <p:pRg st="0" end="0"/>
                                            </p:txEl>
                                          </p:spTgt>
                                        </p:tgtEl>
                                        <p:attrNameLst>
                                          <p:attrName>fill.type</p:attrName>
                                        </p:attrNameLst>
                                      </p:cBhvr>
                                      <p:to>
                                        <p:strVal val="solid"/>
                                      </p:to>
                                    </p:set>
                                  </p:childTnLst>
                                </p:cTn>
                              </p:par>
                            </p:childTnLst>
                          </p:cTn>
                        </p:par>
                        <p:par>
                          <p:cTn id="17" fill="hold">
                            <p:stCondLst>
                              <p:cond delay="1148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9AAFCD6A-EB63-2450-E61C-95E522E7B99A}"/>
              </a:ext>
            </a:extLst>
          </p:cNvPr>
          <p:cNvPicPr>
            <a:picLocks noChangeAspect="1"/>
          </p:cNvPicPr>
          <p:nvPr/>
        </p:nvPicPr>
        <p:blipFill>
          <a:blip r:embed="rId2" cstate="print"/>
          <a:stretch>
            <a:fillRect/>
          </a:stretch>
        </p:blipFill>
        <p:spPr>
          <a:xfrm>
            <a:off x="0" y="0"/>
            <a:ext cx="9131809" cy="6858000"/>
          </a:xfrm>
          <a:prstGeom prst="rect">
            <a:avLst/>
          </a:prstGeom>
        </p:spPr>
      </p:pic>
      <p:pic>
        <p:nvPicPr>
          <p:cNvPr id="5" name="Picture 5"/>
          <p:cNvPicPr>
            <a:picLocks noChangeAspect="1" noChangeArrowheads="1"/>
          </p:cNvPicPr>
          <p:nvPr/>
        </p:nvPicPr>
        <p:blipFill>
          <a:blip r:embed="rId3" cstate="print"/>
          <a:srcRect l="8525" t="11788" r="1580" b="2106"/>
          <a:stretch>
            <a:fillRect/>
          </a:stretch>
        </p:blipFill>
        <p:spPr bwMode="auto">
          <a:xfrm>
            <a:off x="4629752" y="1106906"/>
            <a:ext cx="4032985" cy="2776215"/>
          </a:xfrm>
          <a:prstGeom prst="roundRect">
            <a:avLst/>
          </a:prstGeom>
          <a:noFill/>
          <a:ln w="9525">
            <a:noFill/>
            <a:miter lim="800000"/>
            <a:headEnd/>
            <a:tailEnd/>
          </a:ln>
          <a:effectLst/>
        </p:spPr>
      </p:pic>
      <p:pic>
        <p:nvPicPr>
          <p:cNvPr id="6" name="Picture 2"/>
          <p:cNvPicPr>
            <a:picLocks noChangeAspect="1" noChangeArrowheads="1"/>
          </p:cNvPicPr>
          <p:nvPr/>
        </p:nvPicPr>
        <p:blipFill>
          <a:blip r:embed="rId4" cstate="print"/>
          <a:srcRect l="7564" t="5343"/>
          <a:stretch>
            <a:fillRect/>
          </a:stretch>
        </p:blipFill>
        <p:spPr bwMode="auto">
          <a:xfrm>
            <a:off x="259882" y="991402"/>
            <a:ext cx="3657602" cy="1713297"/>
          </a:xfrm>
          <a:prstGeom prst="roundRect">
            <a:avLst/>
          </a:prstGeom>
          <a:noFill/>
          <a:ln w="9525">
            <a:noFill/>
            <a:miter lim="800000"/>
            <a:headEnd/>
            <a:tailEnd/>
          </a:ln>
          <a:effectLst/>
        </p:spPr>
      </p:pic>
      <p:pic>
        <p:nvPicPr>
          <p:cNvPr id="7" name="Picture 4"/>
          <p:cNvPicPr>
            <a:picLocks noChangeAspect="1" noChangeArrowheads="1"/>
          </p:cNvPicPr>
          <p:nvPr/>
        </p:nvPicPr>
        <p:blipFill>
          <a:blip r:embed="rId5" cstate="print"/>
          <a:srcRect l="4760" t="6369" r="5075" b="9876"/>
          <a:stretch>
            <a:fillRect/>
          </a:stretch>
        </p:blipFill>
        <p:spPr bwMode="auto">
          <a:xfrm>
            <a:off x="1972764" y="3154913"/>
            <a:ext cx="2550695" cy="1771049"/>
          </a:xfrm>
          <a:prstGeom prst="roundRect">
            <a:avLst/>
          </a:prstGeom>
          <a:noFill/>
          <a:ln w="9525">
            <a:noFill/>
            <a:miter lim="800000"/>
            <a:headEnd/>
            <a:tailEnd/>
          </a:ln>
          <a:effectLst/>
        </p:spPr>
      </p:pic>
      <p:sp>
        <p:nvSpPr>
          <p:cNvPr id="8" name="TextBox 7"/>
          <p:cNvSpPr txBox="1"/>
          <p:nvPr/>
        </p:nvSpPr>
        <p:spPr>
          <a:xfrm>
            <a:off x="5318882" y="4077709"/>
            <a:ext cx="2387192" cy="369332"/>
          </a:xfrm>
          <a:prstGeom prst="rect">
            <a:avLst/>
          </a:prstGeom>
          <a:noFill/>
        </p:spPr>
        <p:txBody>
          <a:bodyPr wrap="square" rtlCol="0">
            <a:spAutoFit/>
          </a:bodyPr>
          <a:lstStyle/>
          <a:p>
            <a:r>
              <a:rPr lang="uk-UA" b="1" dirty="0">
                <a:solidFill>
                  <a:srgbClr val="000099"/>
                </a:solidFill>
                <a:latin typeface="Monotype Corsiva" pitchFamily="66" charset="0"/>
              </a:rPr>
              <a:t>7 клас “ Столітня війна </a:t>
            </a:r>
            <a:r>
              <a:rPr lang="uk-UA" dirty="0">
                <a:solidFill>
                  <a:srgbClr val="7030A0"/>
                </a:solidFill>
                <a:latin typeface="Monotype Corsiva" pitchFamily="66" charset="0"/>
              </a:rPr>
              <a:t>“</a:t>
            </a:r>
          </a:p>
        </p:txBody>
      </p:sp>
      <p:sp>
        <p:nvSpPr>
          <p:cNvPr id="9" name="TextBox 8"/>
          <p:cNvSpPr txBox="1"/>
          <p:nvPr/>
        </p:nvSpPr>
        <p:spPr>
          <a:xfrm>
            <a:off x="1896177" y="4918509"/>
            <a:ext cx="3320716" cy="584775"/>
          </a:xfrm>
          <a:prstGeom prst="rect">
            <a:avLst/>
          </a:prstGeom>
          <a:noFill/>
        </p:spPr>
        <p:txBody>
          <a:bodyPr wrap="square" rtlCol="0">
            <a:spAutoFit/>
          </a:bodyPr>
          <a:lstStyle/>
          <a:p>
            <a:r>
              <a:rPr lang="uk-UA" sz="1600" b="1" dirty="0">
                <a:solidFill>
                  <a:srgbClr val="000099"/>
                </a:solidFill>
                <a:latin typeface="Monotype Corsiva" pitchFamily="66" charset="0"/>
              </a:rPr>
              <a:t>8 клас </a:t>
            </a:r>
            <a:r>
              <a:rPr lang="uk-UA" sz="1600" b="1" dirty="0" err="1">
                <a:solidFill>
                  <a:srgbClr val="000099"/>
                </a:solidFill>
                <a:latin typeface="Monotype Corsiva" pitchFamily="66" charset="0"/>
              </a:rPr>
              <a:t>“Козацько</a:t>
            </a:r>
            <a:r>
              <a:rPr lang="uk-UA" sz="1600" b="1" dirty="0">
                <a:solidFill>
                  <a:srgbClr val="000099"/>
                </a:solidFill>
                <a:latin typeface="Monotype Corsiva" pitchFamily="66" charset="0"/>
              </a:rPr>
              <a:t> – селянські повстання</a:t>
            </a:r>
          </a:p>
          <a:p>
            <a:r>
              <a:rPr lang="uk-UA" sz="1600" b="1" dirty="0">
                <a:solidFill>
                  <a:srgbClr val="000099"/>
                </a:solidFill>
                <a:latin typeface="Monotype Corsiva" pitchFamily="66" charset="0"/>
              </a:rPr>
              <a:t>20 – 30- років Х</a:t>
            </a:r>
            <a:r>
              <a:rPr lang="en-US" sz="1600" b="1" dirty="0">
                <a:solidFill>
                  <a:srgbClr val="000099"/>
                </a:solidFill>
                <a:latin typeface="Monotype Corsiva" pitchFamily="66" charset="0"/>
              </a:rPr>
              <a:t>V</a:t>
            </a:r>
            <a:r>
              <a:rPr lang="uk-UA" sz="1600" b="1" dirty="0">
                <a:solidFill>
                  <a:srgbClr val="000099"/>
                </a:solidFill>
                <a:latin typeface="Monotype Corsiva" pitchFamily="66" charset="0"/>
              </a:rPr>
              <a:t>ІІ </a:t>
            </a:r>
            <a:r>
              <a:rPr lang="uk-UA" sz="1600" b="1" dirty="0" err="1">
                <a:solidFill>
                  <a:srgbClr val="000099"/>
                </a:solidFill>
                <a:latin typeface="Monotype Corsiva" pitchFamily="66" charset="0"/>
              </a:rPr>
              <a:t>ст.”</a:t>
            </a:r>
            <a:endParaRPr lang="uk-UA" sz="1600" b="1" dirty="0">
              <a:solidFill>
                <a:srgbClr val="000099"/>
              </a:solidFill>
              <a:latin typeface="Monotype Corsiva" pitchFamily="66" charset="0"/>
            </a:endParaRPr>
          </a:p>
        </p:txBody>
      </p:sp>
      <p:sp>
        <p:nvSpPr>
          <p:cNvPr id="10" name="TextBox 9"/>
          <p:cNvSpPr txBox="1"/>
          <p:nvPr/>
        </p:nvSpPr>
        <p:spPr>
          <a:xfrm>
            <a:off x="519764" y="2743200"/>
            <a:ext cx="2274982" cy="338554"/>
          </a:xfrm>
          <a:prstGeom prst="rect">
            <a:avLst/>
          </a:prstGeom>
          <a:noFill/>
        </p:spPr>
        <p:txBody>
          <a:bodyPr wrap="square" rtlCol="0">
            <a:spAutoFit/>
          </a:bodyPr>
          <a:lstStyle/>
          <a:p>
            <a:r>
              <a:rPr lang="uk-UA" sz="1600" b="1" dirty="0">
                <a:solidFill>
                  <a:srgbClr val="000099"/>
                </a:solidFill>
                <a:latin typeface="Monotype Corsiva" pitchFamily="66" charset="0"/>
              </a:rPr>
              <a:t>8 клас “ Велика Британія </a:t>
            </a:r>
            <a:r>
              <a:rPr lang="uk-UA" sz="1600" dirty="0">
                <a:solidFill>
                  <a:srgbClr val="7030A0"/>
                </a:solidFill>
                <a:latin typeface="Monotype Corsiva" pitchFamily="66" charset="0"/>
              </a:rPr>
              <a:t>“</a:t>
            </a:r>
          </a:p>
        </p:txBody>
      </p:sp>
      <p:sp>
        <p:nvSpPr>
          <p:cNvPr id="11" name="Прямоугольник 10"/>
          <p:cNvSpPr/>
          <p:nvPr/>
        </p:nvSpPr>
        <p:spPr>
          <a:xfrm>
            <a:off x="827773" y="154004"/>
            <a:ext cx="6030227" cy="646331"/>
          </a:xfrm>
          <a:prstGeom prst="rect">
            <a:avLst/>
          </a:prstGeom>
        </p:spPr>
        <p:txBody>
          <a:bodyPr wrap="square">
            <a:spAutoFit/>
          </a:bodyPr>
          <a:lstStyle/>
          <a:p>
            <a:pPr indent="450215" algn="just"/>
            <a:r>
              <a:rPr lang="uk-UA" b="1" i="1" dirty="0">
                <a:solidFill>
                  <a:srgbClr val="7030A0"/>
                </a:solidFill>
                <a:latin typeface="Georgia" panose="02040502050405020303" pitchFamily="18" charset="0"/>
              </a:rPr>
              <a:t>Етапи уроку з використанням технології критичного мислення  </a:t>
            </a:r>
            <a:r>
              <a:rPr lang="uk-UA" b="1" i="1" dirty="0" err="1">
                <a:solidFill>
                  <a:srgbClr val="7030A0"/>
                </a:solidFill>
                <a:latin typeface="Georgia" panose="02040502050405020303" pitchFamily="18" charset="0"/>
              </a:rPr>
              <a:t>Фішбоун</a:t>
            </a:r>
            <a:endParaRPr lang="uk-UA" b="1" i="1" dirty="0">
              <a:solidFill>
                <a:srgbClr val="7030A0"/>
              </a:solidFill>
              <a:latin typeface="Georgia" panose="02040502050405020303" pitchFamily="18" charset="0"/>
            </a:endParaRPr>
          </a:p>
        </p:txBody>
      </p:sp>
    </p:spTree>
    <p:extLst>
      <p:ext uri="{BB962C8B-B14F-4D97-AF65-F5344CB8AC3E}">
        <p14:creationId xmlns="" xmlns:p14="http://schemas.microsoft.com/office/powerpoint/2010/main" val="140414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anim calcmode="lin" valueType="num">
                                      <p:cBhvr>
                                        <p:cTn id="8" dur="2000" fill="hold"/>
                                        <p:tgtEl>
                                          <p:spTgt spid="11">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1">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7"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2000" fill="hold"/>
                                        <p:tgtEl>
                                          <p:spTgt spid="6"/>
                                        </p:tgtEl>
                                        <p:attrNameLst>
                                          <p:attrName>ppt_x</p:attrName>
                                        </p:attrNameLst>
                                      </p:cBhvr>
                                      <p:tavLst>
                                        <p:tav tm="0">
                                          <p:val>
                                            <p:strVal val="#ppt_x"/>
                                          </p:val>
                                        </p:tav>
                                        <p:tav tm="100000">
                                          <p:val>
                                            <p:strVal val="#ppt_x"/>
                                          </p:val>
                                        </p:tav>
                                      </p:tavLst>
                                    </p:anim>
                                    <p:anim calcmode="lin" valueType="num">
                                      <p:cBhvr additive="base">
                                        <p:cTn id="15" dur="2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4000"/>
                            </p:stCondLst>
                            <p:childTnLst>
                              <p:par>
                                <p:cTn id="17" presetID="7" presetClass="entr" presetSubtype="4"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0"/>
                            </p:stCondLst>
                            <p:childTnLst>
                              <p:par>
                                <p:cTn id="22" presetID="7"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2000" fill="hold"/>
                                        <p:tgtEl>
                                          <p:spTgt spid="5"/>
                                        </p:tgtEl>
                                        <p:attrNameLst>
                                          <p:attrName>ppt_x</p:attrName>
                                        </p:attrNameLst>
                                      </p:cBhvr>
                                      <p:tavLst>
                                        <p:tav tm="0">
                                          <p:val>
                                            <p:strVal val="#ppt_x"/>
                                          </p:val>
                                        </p:tav>
                                        <p:tav tm="100000">
                                          <p:val>
                                            <p:strVal val="#ppt_x"/>
                                          </p:val>
                                        </p:tav>
                                      </p:tavLst>
                                    </p:anim>
                                    <p:anim calcmode="lin" valueType="num">
                                      <p:cBhvr additive="base">
                                        <p:cTn id="25" dur="2000" fill="hold"/>
                                        <p:tgtEl>
                                          <p:spTgt spid="5"/>
                                        </p:tgtEl>
                                        <p:attrNameLst>
                                          <p:attrName>ppt_y</p:attrName>
                                        </p:attrNameLst>
                                      </p:cBhvr>
                                      <p:tavLst>
                                        <p:tav tm="0">
                                          <p:val>
                                            <p:strVal val="1+#ppt_h/2"/>
                                          </p:val>
                                        </p:tav>
                                        <p:tav tm="100000">
                                          <p:val>
                                            <p:strVal val="#ppt_y"/>
                                          </p:val>
                                        </p:tav>
                                      </p:tavLst>
                                    </p:anim>
                                  </p:childTnLst>
                                </p:cTn>
                              </p:par>
                            </p:childTnLst>
                          </p:cTn>
                        </p:par>
                        <p:par>
                          <p:cTn id="26" fill="hold">
                            <p:stCondLst>
                              <p:cond delay="7000"/>
                            </p:stCondLst>
                            <p:childTnLst>
                              <p:par>
                                <p:cTn id="27" presetID="7" presetClass="entr" presetSubtype="4"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1000" fill="hold"/>
                                        <p:tgtEl>
                                          <p:spTgt spid="8"/>
                                        </p:tgtEl>
                                        <p:attrNameLst>
                                          <p:attrName>ppt_x</p:attrName>
                                        </p:attrNameLst>
                                      </p:cBhvr>
                                      <p:tavLst>
                                        <p:tav tm="0">
                                          <p:val>
                                            <p:strVal val="#ppt_x"/>
                                          </p:val>
                                        </p:tav>
                                        <p:tav tm="100000">
                                          <p:val>
                                            <p:strVal val="#ppt_x"/>
                                          </p:val>
                                        </p:tav>
                                      </p:tavLst>
                                    </p:anim>
                                    <p:anim calcmode="lin" valueType="num">
                                      <p:cBhvr additive="base">
                                        <p:cTn id="30" dur="1000" fill="hold"/>
                                        <p:tgtEl>
                                          <p:spTgt spid="8"/>
                                        </p:tgtEl>
                                        <p:attrNameLst>
                                          <p:attrName>ppt_y</p:attrName>
                                        </p:attrNameLst>
                                      </p:cBhvr>
                                      <p:tavLst>
                                        <p:tav tm="0">
                                          <p:val>
                                            <p:strVal val="1+#ppt_h/2"/>
                                          </p:val>
                                        </p:tav>
                                        <p:tav tm="100000">
                                          <p:val>
                                            <p:strVal val="#ppt_y"/>
                                          </p:val>
                                        </p:tav>
                                      </p:tavLst>
                                    </p:anim>
                                  </p:childTnLst>
                                </p:cTn>
                              </p:par>
                            </p:childTnLst>
                          </p:cTn>
                        </p:par>
                        <p:par>
                          <p:cTn id="31" fill="hold">
                            <p:stCondLst>
                              <p:cond delay="8000"/>
                            </p:stCondLst>
                            <p:childTnLst>
                              <p:par>
                                <p:cTn id="32" presetID="7" presetClass="entr" presetSubtype="4"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2000" fill="hold"/>
                                        <p:tgtEl>
                                          <p:spTgt spid="7"/>
                                        </p:tgtEl>
                                        <p:attrNameLst>
                                          <p:attrName>ppt_x</p:attrName>
                                        </p:attrNameLst>
                                      </p:cBhvr>
                                      <p:tavLst>
                                        <p:tav tm="0">
                                          <p:val>
                                            <p:strVal val="#ppt_x"/>
                                          </p:val>
                                        </p:tav>
                                        <p:tav tm="100000">
                                          <p:val>
                                            <p:strVal val="#ppt_x"/>
                                          </p:val>
                                        </p:tav>
                                      </p:tavLst>
                                    </p:anim>
                                    <p:anim calcmode="lin" valueType="num">
                                      <p:cBhvr additive="base">
                                        <p:cTn id="35" dur="2000" fill="hold"/>
                                        <p:tgtEl>
                                          <p:spTgt spid="7"/>
                                        </p:tgtEl>
                                        <p:attrNameLst>
                                          <p:attrName>ppt_y</p:attrName>
                                        </p:attrNameLst>
                                      </p:cBhvr>
                                      <p:tavLst>
                                        <p:tav tm="0">
                                          <p:val>
                                            <p:strVal val="1+#ppt_h/2"/>
                                          </p:val>
                                        </p:tav>
                                        <p:tav tm="100000">
                                          <p:val>
                                            <p:strVal val="#ppt_y"/>
                                          </p:val>
                                        </p:tav>
                                      </p:tavLst>
                                    </p:anim>
                                  </p:childTnLst>
                                </p:cTn>
                              </p:par>
                            </p:childTnLst>
                          </p:cTn>
                        </p:par>
                        <p:par>
                          <p:cTn id="36" fill="hold">
                            <p:stCondLst>
                              <p:cond delay="10000"/>
                            </p:stCondLst>
                            <p:childTnLst>
                              <p:par>
                                <p:cTn id="37" presetID="7" presetClass="entr" presetSubtype="4"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1000" fill="hold"/>
                                        <p:tgtEl>
                                          <p:spTgt spid="9"/>
                                        </p:tgtEl>
                                        <p:attrNameLst>
                                          <p:attrName>ppt_x</p:attrName>
                                        </p:attrNameLst>
                                      </p:cBhvr>
                                      <p:tavLst>
                                        <p:tav tm="0">
                                          <p:val>
                                            <p:strVal val="#ppt_x"/>
                                          </p:val>
                                        </p:tav>
                                        <p:tav tm="100000">
                                          <p:val>
                                            <p:strVal val="#ppt_x"/>
                                          </p:val>
                                        </p:tav>
                                      </p:tavLst>
                                    </p:anim>
                                    <p:anim calcmode="lin" valueType="num">
                                      <p:cBhvr additive="base">
                                        <p:cTn id="4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B9116925-F2D6-8D92-B19B-35A91CEB8937}"/>
              </a:ext>
            </a:extLst>
          </p:cNvPr>
          <p:cNvPicPr>
            <a:picLocks noChangeAspect="1"/>
          </p:cNvPicPr>
          <p:nvPr/>
        </p:nvPicPr>
        <p:blipFill>
          <a:blip r:embed="rId2" cstate="print"/>
          <a:stretch>
            <a:fillRect/>
          </a:stretch>
        </p:blipFill>
        <p:spPr>
          <a:xfrm>
            <a:off x="12191" y="0"/>
            <a:ext cx="9131809" cy="6858000"/>
          </a:xfrm>
          <a:prstGeom prst="rect">
            <a:avLst/>
          </a:prstGeom>
        </p:spPr>
      </p:pic>
      <p:sp>
        <p:nvSpPr>
          <p:cNvPr id="6" name="Rectangle 3"/>
          <p:cNvSpPr>
            <a:spLocks noChangeArrowheads="1"/>
          </p:cNvSpPr>
          <p:nvPr/>
        </p:nvSpPr>
        <p:spPr bwMode="auto">
          <a:xfrm>
            <a:off x="1925053" y="0"/>
            <a:ext cx="6102416" cy="1376314"/>
          </a:xfrm>
          <a:prstGeom prst="rect">
            <a:avLst/>
          </a:prstGeom>
          <a:noFill/>
          <a:ln w="9525">
            <a:noFill/>
            <a:miter lim="800000"/>
            <a:headEnd/>
            <a:tailEnd/>
          </a:ln>
        </p:spPr>
        <p:txBody>
          <a:bodyPr anchor="ctr"/>
          <a:lstStyle/>
          <a:p>
            <a:pPr algn="ctr">
              <a:defRPr/>
            </a:pPr>
            <a:r>
              <a:rPr lang="uk-UA" sz="4000" b="1" i="1" dirty="0">
                <a:solidFill>
                  <a:srgbClr val="7030A0"/>
                </a:solidFill>
                <a:effectLst>
                  <a:outerShdw blurRad="38100" dist="38100" dir="2700000" algn="tl">
                    <a:srgbClr val="C0C0C0"/>
                  </a:outerShdw>
                </a:effectLst>
                <a:latin typeface="Monotype Corsiva" panose="03010101010201010101" pitchFamily="66" charset="0"/>
              </a:rPr>
              <a:t>Тема над якою працюю:</a:t>
            </a:r>
            <a:endParaRPr lang="ru-RU" sz="4000" b="1" i="1" dirty="0">
              <a:solidFill>
                <a:srgbClr val="7030A0"/>
              </a:solidFill>
              <a:effectLst>
                <a:outerShdw blurRad="38100" dist="38100" dir="2700000" algn="tl">
                  <a:srgbClr val="C0C0C0"/>
                </a:outerShdw>
              </a:effectLst>
              <a:latin typeface="Monotype Corsiva" panose="03010101010201010101" pitchFamily="66" charset="0"/>
            </a:endParaRPr>
          </a:p>
        </p:txBody>
      </p:sp>
      <p:sp>
        <p:nvSpPr>
          <p:cNvPr id="7" name="TextBox 6">
            <a:extLst>
              <a:ext uri="{FF2B5EF4-FFF2-40B4-BE49-F238E27FC236}">
                <a16:creationId xmlns="" xmlns:a16="http://schemas.microsoft.com/office/drawing/2014/main" id="{B690ABA4-9194-8BE0-64F9-7FC9DDE34C7D}"/>
              </a:ext>
            </a:extLst>
          </p:cNvPr>
          <p:cNvSpPr txBox="1"/>
          <p:nvPr/>
        </p:nvSpPr>
        <p:spPr>
          <a:xfrm>
            <a:off x="433631" y="1700808"/>
            <a:ext cx="8276734" cy="2800767"/>
          </a:xfrm>
          <a:prstGeom prst="rect">
            <a:avLst/>
          </a:prstGeom>
          <a:noFill/>
        </p:spPr>
        <p:txBody>
          <a:bodyPr wrap="square">
            <a:spAutoFit/>
          </a:bodyPr>
          <a:lstStyle/>
          <a:p>
            <a:pPr algn="ctr"/>
            <a:r>
              <a:rPr lang="ru-RU" sz="4400" b="1" i="0" dirty="0">
                <a:solidFill>
                  <a:srgbClr val="000099"/>
                </a:solidFill>
                <a:effectLst/>
                <a:latin typeface="Monotype Corsiva" panose="03010101010201010101" pitchFamily="66" charset="0"/>
              </a:rPr>
              <a:t>« </a:t>
            </a:r>
            <a:r>
              <a:rPr lang="ru-RU" sz="4400" b="1" i="0" dirty="0" err="1">
                <a:solidFill>
                  <a:srgbClr val="000099"/>
                </a:solidFill>
                <a:effectLst/>
                <a:latin typeface="Monotype Corsiva" panose="03010101010201010101" pitchFamily="66" charset="0"/>
              </a:rPr>
              <a:t>Р</a:t>
            </a:r>
            <a:r>
              <a:rPr lang="ru-RU" sz="4400" b="1" dirty="0" err="1">
                <a:solidFill>
                  <a:srgbClr val="000099"/>
                </a:solidFill>
                <a:latin typeface="Monotype Corsiva" panose="03010101010201010101" pitchFamily="66" charset="0"/>
              </a:rPr>
              <a:t>озвиток</a:t>
            </a:r>
            <a:r>
              <a:rPr lang="ru-RU" sz="4400" b="1" dirty="0">
                <a:solidFill>
                  <a:srgbClr val="000099"/>
                </a:solidFill>
                <a:latin typeface="Monotype Corsiva" panose="03010101010201010101" pitchFamily="66" charset="0"/>
              </a:rPr>
              <a:t> критичного </a:t>
            </a:r>
            <a:r>
              <a:rPr lang="ru-RU" sz="4400" b="1" dirty="0" err="1">
                <a:solidFill>
                  <a:srgbClr val="000099"/>
                </a:solidFill>
                <a:latin typeface="Monotype Corsiva" panose="03010101010201010101" pitchFamily="66" charset="0"/>
              </a:rPr>
              <a:t>мислення</a:t>
            </a:r>
            <a:r>
              <a:rPr lang="ru-RU" sz="4400" b="1" dirty="0">
                <a:solidFill>
                  <a:srgbClr val="000099"/>
                </a:solidFill>
                <a:latin typeface="Monotype Corsiva" panose="03010101010201010101" pitchFamily="66" charset="0"/>
              </a:rPr>
              <a:t> </a:t>
            </a:r>
            <a:r>
              <a:rPr lang="ru-RU" sz="4400" b="1" dirty="0" err="1">
                <a:solidFill>
                  <a:srgbClr val="000099"/>
                </a:solidFill>
                <a:latin typeface="Monotype Corsiva" panose="03010101010201010101" pitchFamily="66" charset="0"/>
              </a:rPr>
              <a:t>учнів</a:t>
            </a:r>
            <a:r>
              <a:rPr lang="ru-RU" sz="4400" b="1" dirty="0">
                <a:solidFill>
                  <a:srgbClr val="000099"/>
                </a:solidFill>
                <a:latin typeface="Monotype Corsiva" panose="03010101010201010101" pitchFamily="66" charset="0"/>
              </a:rPr>
              <a:t> на уроках </a:t>
            </a:r>
            <a:r>
              <a:rPr lang="ru-RU" sz="4400" b="1" dirty="0" err="1">
                <a:solidFill>
                  <a:srgbClr val="000099"/>
                </a:solidFill>
                <a:latin typeface="Monotype Corsiva" panose="03010101010201010101" pitchFamily="66" charset="0"/>
              </a:rPr>
              <a:t>історії</a:t>
            </a:r>
            <a:r>
              <a:rPr lang="ru-RU" sz="4400" b="1" dirty="0">
                <a:solidFill>
                  <a:srgbClr val="000099"/>
                </a:solidFill>
                <a:latin typeface="Monotype Corsiva" panose="03010101010201010101" pitchFamily="66" charset="0"/>
              </a:rPr>
              <a:t> шляхом </a:t>
            </a:r>
            <a:r>
              <a:rPr lang="ru-RU" sz="4400" b="1" dirty="0" err="1">
                <a:solidFill>
                  <a:srgbClr val="000099"/>
                </a:solidFill>
                <a:latin typeface="Monotype Corsiva" panose="03010101010201010101" pitchFamily="66" charset="0"/>
              </a:rPr>
              <a:t>використання</a:t>
            </a:r>
            <a:r>
              <a:rPr lang="ru-RU" sz="4400" b="1" dirty="0">
                <a:solidFill>
                  <a:srgbClr val="000099"/>
                </a:solidFill>
                <a:latin typeface="Monotype Corsiva" panose="03010101010201010101" pitchFamily="66" charset="0"/>
              </a:rPr>
              <a:t> </a:t>
            </a:r>
            <a:r>
              <a:rPr lang="ru-RU" sz="4400" b="1" dirty="0" err="1">
                <a:solidFill>
                  <a:srgbClr val="000099"/>
                </a:solidFill>
                <a:latin typeface="Monotype Corsiva" panose="03010101010201010101" pitchFamily="66" charset="0"/>
              </a:rPr>
              <a:t>візуальних</a:t>
            </a:r>
            <a:r>
              <a:rPr lang="ru-RU" sz="4400" b="1" dirty="0">
                <a:solidFill>
                  <a:srgbClr val="000099"/>
                </a:solidFill>
                <a:latin typeface="Monotype Corsiva" panose="03010101010201010101" pitchFamily="66" charset="0"/>
              </a:rPr>
              <a:t> </a:t>
            </a:r>
          </a:p>
          <a:p>
            <a:pPr algn="ctr"/>
            <a:r>
              <a:rPr lang="ru-RU" sz="4400" b="1" dirty="0" err="1">
                <a:solidFill>
                  <a:srgbClr val="000099"/>
                </a:solidFill>
                <a:latin typeface="Monotype Corsiva" panose="03010101010201010101" pitchFamily="66" charset="0"/>
              </a:rPr>
              <a:t>історичних</a:t>
            </a:r>
            <a:r>
              <a:rPr lang="ru-RU" sz="4400" b="1" dirty="0">
                <a:solidFill>
                  <a:srgbClr val="000099"/>
                </a:solidFill>
                <a:latin typeface="Monotype Corsiva" panose="03010101010201010101" pitchFamily="66" charset="0"/>
              </a:rPr>
              <a:t> </a:t>
            </a:r>
            <a:r>
              <a:rPr lang="ru-RU" sz="4400" b="1" dirty="0" err="1">
                <a:solidFill>
                  <a:srgbClr val="000099"/>
                </a:solidFill>
                <a:latin typeface="Monotype Corsiva" panose="03010101010201010101" pitchFamily="66" charset="0"/>
              </a:rPr>
              <a:t>джерел</a:t>
            </a:r>
            <a:r>
              <a:rPr lang="ru-RU" sz="4400" b="1" dirty="0">
                <a:solidFill>
                  <a:srgbClr val="000099"/>
                </a:solidFill>
                <a:latin typeface="Monotype Corsiva" panose="03010101010201010101" pitchFamily="66" charset="0"/>
              </a:rPr>
              <a:t> </a:t>
            </a:r>
            <a:r>
              <a:rPr lang="uk-UA" sz="4400" b="1" i="0" dirty="0">
                <a:solidFill>
                  <a:srgbClr val="000099"/>
                </a:solidFill>
                <a:effectLst/>
                <a:latin typeface="Monotype Corsiva" panose="03010101010201010101" pitchFamily="66" charset="0"/>
              </a:rPr>
              <a:t>»</a:t>
            </a:r>
            <a:endParaRPr lang="uk-UA" sz="4400" b="1" dirty="0">
              <a:solidFill>
                <a:srgbClr val="000099"/>
              </a:solidFill>
              <a:latin typeface="Monotype Corsiva" panose="03010101010201010101" pitchFamily="66" charset="0"/>
            </a:endParaRPr>
          </a:p>
        </p:txBody>
      </p:sp>
      <p:pic>
        <p:nvPicPr>
          <p:cNvPr id="5" name="Picture 5" descr="Результат пошуку зображень за запитом &quot;рухома анімація для шкільних презентацій&quot;"/>
          <p:cNvPicPr>
            <a:picLocks noChangeAspect="1" noChangeArrowheads="1" noCrop="1"/>
          </p:cNvPicPr>
          <p:nvPr/>
        </p:nvPicPr>
        <p:blipFill>
          <a:blip r:embed="rId3" cstate="print"/>
          <a:srcRect/>
          <a:stretch>
            <a:fillRect/>
          </a:stretch>
        </p:blipFill>
        <p:spPr bwMode="auto">
          <a:xfrm>
            <a:off x="7084879" y="175490"/>
            <a:ext cx="1928812" cy="1700808"/>
          </a:xfrm>
          <a:prstGeom prst="rect">
            <a:avLst/>
          </a:prstGeom>
          <a:noFill/>
          <a:ln w="9525">
            <a:noFill/>
            <a:miter lim="800000"/>
            <a:headEnd/>
            <a:tailEnd/>
          </a:ln>
        </p:spPr>
      </p:pic>
      <p:pic>
        <p:nvPicPr>
          <p:cNvPr id="4" name="Рисунок 3" descr="Зображення, що містить текст, будівля, взуття, постер&#10;&#10;Автоматично згенерований опис">
            <a:extLst>
              <a:ext uri="{FF2B5EF4-FFF2-40B4-BE49-F238E27FC236}">
                <a16:creationId xmlns="" xmlns:a16="http://schemas.microsoft.com/office/drawing/2014/main" id="{9174D79E-7A8F-B861-73FC-77AC32BBF596}"/>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20374556">
            <a:off x="388037" y="3303937"/>
            <a:ext cx="1210900" cy="1695260"/>
          </a:xfrm>
          <a:prstGeom prst="rect">
            <a:avLst/>
          </a:prstGeom>
        </p:spPr>
      </p:pic>
      <p:pic>
        <p:nvPicPr>
          <p:cNvPr id="9" name="Рисунок 8" descr="Зображення, що містить текст, Обличчя людини, мультфільм, компактний диск&#10;&#10;Автоматично згенерований опис">
            <a:extLst>
              <a:ext uri="{FF2B5EF4-FFF2-40B4-BE49-F238E27FC236}">
                <a16:creationId xmlns="" xmlns:a16="http://schemas.microsoft.com/office/drawing/2014/main" id="{7B7AD4B2-741D-64D1-F586-F198106A0451}"/>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19713790">
            <a:off x="551768" y="219198"/>
            <a:ext cx="1129526" cy="1690524"/>
          </a:xfrm>
          <a:prstGeom prst="rect">
            <a:avLst/>
          </a:prstGeom>
        </p:spPr>
      </p:pic>
    </p:spTree>
    <p:extLst>
      <p:ext uri="{BB962C8B-B14F-4D97-AF65-F5344CB8AC3E}">
        <p14:creationId xmlns="" xmlns:p14="http://schemas.microsoft.com/office/powerpoint/2010/main" val="67149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par>
                          <p:cTn id="15" fill="hold">
                            <p:stCondLst>
                              <p:cond delay="8720"/>
                            </p:stCondLst>
                            <p:childTnLst>
                              <p:par>
                                <p:cTn id="16" presetID="2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edge">
                                      <p:cBhvr>
                                        <p:cTn id="18" dur="2000"/>
                                        <p:tgtEl>
                                          <p:spTgt spid="9"/>
                                        </p:tgtEl>
                                      </p:cBhvr>
                                    </p:animEffect>
                                  </p:childTnLst>
                                </p:cTn>
                              </p:par>
                            </p:childTnLst>
                          </p:cTn>
                        </p:par>
                        <p:par>
                          <p:cTn id="19" fill="hold">
                            <p:stCondLst>
                              <p:cond delay="10720"/>
                            </p:stCondLst>
                            <p:childTnLst>
                              <p:par>
                                <p:cTn id="20" presetID="2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edg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87E73AEB-396E-07B1-D702-0B3894A7B3AF}"/>
              </a:ext>
            </a:extLst>
          </p:cNvPr>
          <p:cNvPicPr>
            <a:picLocks noChangeAspect="1"/>
          </p:cNvPicPr>
          <p:nvPr/>
        </p:nvPicPr>
        <p:blipFill>
          <a:blip r:embed="rId2" cstate="print"/>
          <a:stretch>
            <a:fillRect/>
          </a:stretch>
        </p:blipFill>
        <p:spPr>
          <a:xfrm>
            <a:off x="12191" y="0"/>
            <a:ext cx="9131809" cy="6858000"/>
          </a:xfrm>
          <a:prstGeom prst="rect">
            <a:avLst/>
          </a:prstGeom>
        </p:spPr>
      </p:pic>
      <p:sp>
        <p:nvSpPr>
          <p:cNvPr id="7" name="Прямоугольник 6"/>
          <p:cNvSpPr/>
          <p:nvPr/>
        </p:nvSpPr>
        <p:spPr>
          <a:xfrm>
            <a:off x="0" y="933651"/>
            <a:ext cx="9144000" cy="2585323"/>
          </a:xfrm>
          <a:prstGeom prst="rect">
            <a:avLst/>
          </a:prstGeom>
        </p:spPr>
        <p:txBody>
          <a:bodyPr wrap="square">
            <a:spAutoFit/>
          </a:bodyPr>
          <a:lstStyle/>
          <a:p>
            <a:pPr indent="450215" algn="just"/>
            <a:r>
              <a:rPr lang="uk-UA" i="1" spc="-30" dirty="0" err="1">
                <a:solidFill>
                  <a:srgbClr val="000099"/>
                </a:solidFill>
                <a:latin typeface="Times New Roman" panose="02020603050405020304" pitchFamily="18" charset="0"/>
              </a:rPr>
              <a:t>Сенкан</a:t>
            </a:r>
            <a:r>
              <a:rPr lang="uk-UA" i="1" spc="-30" dirty="0">
                <a:solidFill>
                  <a:srgbClr val="000099"/>
                </a:solidFill>
                <a:latin typeface="Times New Roman" panose="02020603050405020304" pitchFamily="18" charset="0"/>
              </a:rPr>
              <a:t> </a:t>
            </a:r>
            <a:r>
              <a:rPr lang="uk-UA" spc="-30" dirty="0">
                <a:solidFill>
                  <a:srgbClr val="000099"/>
                </a:solidFill>
                <a:latin typeface="Times New Roman" panose="02020603050405020304" pitchFamily="18" charset="0"/>
              </a:rPr>
              <a:t>— це вільний вірш, який складається з п'яти рядків.</a:t>
            </a:r>
            <a:endParaRPr lang="uk-UA" dirty="0">
              <a:solidFill>
                <a:srgbClr val="000099"/>
              </a:solidFill>
              <a:latin typeface="Georgia" panose="02040502050405020303" pitchFamily="18" charset="0"/>
            </a:endParaRPr>
          </a:p>
          <a:p>
            <a:pPr indent="450215" algn="just"/>
            <a:r>
              <a:rPr lang="uk-UA" spc="-35" dirty="0">
                <a:solidFill>
                  <a:srgbClr val="000099"/>
                </a:solidFill>
                <a:latin typeface="Times New Roman" panose="02020603050405020304" pitchFamily="18" charset="0"/>
              </a:rPr>
              <a:t>Він синтезує інформацію і факти у стисле висловлювання, яке описує, </a:t>
            </a:r>
            <a:r>
              <a:rPr lang="uk-UA" dirty="0">
                <a:solidFill>
                  <a:srgbClr val="000099"/>
                </a:solidFill>
                <a:latin typeface="Times New Roman" panose="02020603050405020304" pitchFamily="18" charset="0"/>
              </a:rPr>
              <a:t>віддзеркалює тему.</a:t>
            </a:r>
            <a:endParaRPr lang="uk-UA" dirty="0">
              <a:solidFill>
                <a:srgbClr val="000099"/>
              </a:solidFill>
              <a:latin typeface="Georgia" panose="02040502050405020303" pitchFamily="18" charset="0"/>
            </a:endParaRPr>
          </a:p>
          <a:p>
            <a:pPr indent="450215" algn="just"/>
            <a:r>
              <a:rPr lang="uk-UA" b="1" spc="-40" dirty="0">
                <a:solidFill>
                  <a:srgbClr val="000099"/>
                </a:solidFill>
                <a:latin typeface="Times New Roman" panose="02020603050405020304" pitchFamily="18" charset="0"/>
              </a:rPr>
              <a:t>Форма </a:t>
            </a:r>
            <a:r>
              <a:rPr lang="uk-UA" b="1" spc="-40" dirty="0" err="1">
                <a:solidFill>
                  <a:srgbClr val="000099"/>
                </a:solidFill>
                <a:latin typeface="Times New Roman" panose="02020603050405020304" pitchFamily="18" charset="0"/>
              </a:rPr>
              <a:t>сенкана</a:t>
            </a:r>
            <a:r>
              <a:rPr lang="uk-UA" b="1" spc="-40" dirty="0">
                <a:solidFill>
                  <a:srgbClr val="000099"/>
                </a:solidFill>
                <a:latin typeface="Times New Roman" panose="02020603050405020304" pitchFamily="18" charset="0"/>
              </a:rPr>
              <a:t>:</a:t>
            </a:r>
            <a:endParaRPr lang="uk-UA" b="1" dirty="0">
              <a:solidFill>
                <a:srgbClr val="000099"/>
              </a:solidFill>
              <a:latin typeface="Georgia" panose="02040502050405020303" pitchFamily="18" charset="0"/>
            </a:endParaRPr>
          </a:p>
          <a:p>
            <a:pPr indent="450215" algn="just"/>
            <a:r>
              <a:rPr lang="uk-UA" dirty="0">
                <a:solidFill>
                  <a:srgbClr val="000099"/>
                </a:solidFill>
                <a:latin typeface="Times New Roman" panose="02020603050405020304" pitchFamily="18" charset="0"/>
              </a:rPr>
              <a:t>1-й рядок — тема (іменник);</a:t>
            </a:r>
            <a:endParaRPr lang="uk-UA" dirty="0">
              <a:solidFill>
                <a:srgbClr val="000099"/>
              </a:solidFill>
              <a:latin typeface="Georgia" panose="02040502050405020303" pitchFamily="18" charset="0"/>
            </a:endParaRPr>
          </a:p>
          <a:p>
            <a:pPr indent="450215" algn="just"/>
            <a:r>
              <a:rPr lang="uk-UA" spc="-25" dirty="0">
                <a:solidFill>
                  <a:srgbClr val="000099"/>
                </a:solidFill>
                <a:latin typeface="Times New Roman" panose="02020603050405020304" pitchFamily="18" charset="0"/>
              </a:rPr>
              <a:t>2-й рядок — опис (прикметник);</a:t>
            </a:r>
            <a:endParaRPr lang="uk-UA" dirty="0">
              <a:solidFill>
                <a:srgbClr val="000099"/>
              </a:solidFill>
              <a:latin typeface="Georgia" panose="02040502050405020303" pitchFamily="18" charset="0"/>
            </a:endParaRPr>
          </a:p>
          <a:p>
            <a:pPr indent="450215" algn="just"/>
            <a:r>
              <a:rPr lang="uk-UA" spc="-25" dirty="0">
                <a:solidFill>
                  <a:srgbClr val="000099"/>
                </a:solidFill>
                <a:latin typeface="Times New Roman" panose="02020603050405020304" pitchFamily="18" charset="0"/>
              </a:rPr>
              <a:t>3-й рядок — дія (дієслово), пов'язане з темою;</a:t>
            </a:r>
            <a:endParaRPr lang="uk-UA" dirty="0">
              <a:solidFill>
                <a:srgbClr val="000099"/>
              </a:solidFill>
              <a:latin typeface="Georgia" panose="02040502050405020303" pitchFamily="18" charset="0"/>
            </a:endParaRPr>
          </a:p>
          <a:p>
            <a:pPr indent="450215" algn="just"/>
            <a:r>
              <a:rPr lang="uk-UA" spc="-30" dirty="0">
                <a:solidFill>
                  <a:srgbClr val="000099"/>
                </a:solidFill>
                <a:latin typeface="Times New Roman" panose="02020603050405020304" pitchFamily="18" charset="0"/>
              </a:rPr>
              <a:t>4-й рядок — ставлення (фраза), почуття з приводу обговорюваного;</a:t>
            </a:r>
            <a:endParaRPr lang="uk-UA" dirty="0">
              <a:solidFill>
                <a:srgbClr val="000099"/>
              </a:solidFill>
              <a:latin typeface="Georgia" panose="02040502050405020303" pitchFamily="18" charset="0"/>
            </a:endParaRPr>
          </a:p>
          <a:p>
            <a:pPr indent="450215" algn="just"/>
            <a:r>
              <a:rPr lang="uk-UA" spc="-55" dirty="0">
                <a:solidFill>
                  <a:srgbClr val="000099"/>
                </a:solidFill>
                <a:latin typeface="Times New Roman" panose="02020603050405020304" pitchFamily="18" charset="0"/>
              </a:rPr>
              <a:t>5-й рядок — перефразування сутності (синоніми, узагальнення, підсумок).</a:t>
            </a:r>
            <a:endParaRPr lang="uk-UA" dirty="0">
              <a:solidFill>
                <a:srgbClr val="000099"/>
              </a:solidFill>
              <a:latin typeface="Georgia" panose="02040502050405020303" pitchFamily="18" charset="0"/>
            </a:endParaRPr>
          </a:p>
        </p:txBody>
      </p:sp>
      <p:sp>
        <p:nvSpPr>
          <p:cNvPr id="8" name="Прямоугольник 7"/>
          <p:cNvSpPr/>
          <p:nvPr/>
        </p:nvSpPr>
        <p:spPr>
          <a:xfrm>
            <a:off x="1953928" y="192505"/>
            <a:ext cx="3014975" cy="707886"/>
          </a:xfrm>
          <a:prstGeom prst="rect">
            <a:avLst/>
          </a:prstGeom>
        </p:spPr>
        <p:txBody>
          <a:bodyPr wrap="square">
            <a:spAutoFit/>
          </a:bodyPr>
          <a:lstStyle/>
          <a:p>
            <a:pPr algn="ctr"/>
            <a:r>
              <a:rPr lang="uk-UA" sz="4000" b="1" dirty="0" err="1">
                <a:solidFill>
                  <a:srgbClr val="7030A0"/>
                </a:solidFill>
                <a:latin typeface="Monotype Corsiva" panose="03010101010201010101" pitchFamily="66" charset="0"/>
              </a:rPr>
              <a:t>Сенкан</a:t>
            </a:r>
            <a:endParaRPr lang="ru-RU" sz="4000" b="1" dirty="0">
              <a:solidFill>
                <a:srgbClr val="7030A0"/>
              </a:solidFill>
              <a:latin typeface="Monotype Corsiva" panose="03010101010201010101" pitchFamily="66" charset="0"/>
            </a:endParaRPr>
          </a:p>
        </p:txBody>
      </p:sp>
      <p:sp>
        <p:nvSpPr>
          <p:cNvPr id="9" name="TextBox 8"/>
          <p:cNvSpPr txBox="1"/>
          <p:nvPr/>
        </p:nvSpPr>
        <p:spPr>
          <a:xfrm>
            <a:off x="324927" y="3469956"/>
            <a:ext cx="8532746" cy="338554"/>
          </a:xfrm>
          <a:prstGeom prst="rect">
            <a:avLst/>
          </a:prstGeom>
          <a:noFill/>
        </p:spPr>
        <p:txBody>
          <a:bodyPr wrap="square" rtlCol="0">
            <a:spAutoFit/>
          </a:bodyPr>
          <a:lstStyle/>
          <a:p>
            <a:pPr algn="just"/>
            <a:r>
              <a:rPr lang="uk-UA" sz="1600" b="1" i="1" dirty="0">
                <a:solidFill>
                  <a:srgbClr val="000099"/>
                </a:solidFill>
                <a:latin typeface="Georgia" pitchFamily="18" charset="0"/>
              </a:rPr>
              <a:t>Метод використовується для підведення підсумків вивченого</a:t>
            </a:r>
            <a:r>
              <a:rPr lang="en-US" sz="1600" b="1" i="1" dirty="0">
                <a:solidFill>
                  <a:srgbClr val="000099"/>
                </a:solidFill>
                <a:latin typeface="Georgia" pitchFamily="18" charset="0"/>
              </a:rPr>
              <a:t> </a:t>
            </a:r>
            <a:r>
              <a:rPr lang="uk-UA" sz="1600" b="1" i="1" dirty="0">
                <a:solidFill>
                  <a:srgbClr val="000099"/>
                </a:solidFill>
                <a:latin typeface="Georgia" pitchFamily="18" charset="0"/>
              </a:rPr>
              <a:t>матеріалу</a:t>
            </a:r>
          </a:p>
        </p:txBody>
      </p:sp>
      <p:pic>
        <p:nvPicPr>
          <p:cNvPr id="14" name="Рисунок 13" descr="Зображення, що містить текст, постер, Колекційна річ&#10;&#10;Автоматично згенерований опис">
            <a:extLst>
              <a:ext uri="{FF2B5EF4-FFF2-40B4-BE49-F238E27FC236}">
                <a16:creationId xmlns="" xmlns:a16="http://schemas.microsoft.com/office/drawing/2014/main" id="{B98A2422-C5FF-4727-8E40-5E201B65CABF}"/>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1651916">
            <a:off x="5719882" y="3991098"/>
            <a:ext cx="1606191" cy="2279240"/>
          </a:xfrm>
          <a:prstGeom prst="rect">
            <a:avLst/>
          </a:prstGeom>
        </p:spPr>
      </p:pic>
      <p:pic>
        <p:nvPicPr>
          <p:cNvPr id="16" name="Рисунок 15" descr="Зображення, що містить текст, постер, почерк, карта&#10;&#10;Автоматично згенерований опис">
            <a:extLst>
              <a:ext uri="{FF2B5EF4-FFF2-40B4-BE49-F238E27FC236}">
                <a16:creationId xmlns="" xmlns:a16="http://schemas.microsoft.com/office/drawing/2014/main" id="{392E0889-CD35-D3D3-C45A-2DF9F6014D42}"/>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20342095">
            <a:off x="1492763" y="4066810"/>
            <a:ext cx="1709430" cy="2279240"/>
          </a:xfrm>
          <a:prstGeom prst="rect">
            <a:avLst/>
          </a:prstGeom>
        </p:spPr>
      </p:pic>
    </p:spTree>
    <p:extLst>
      <p:ext uri="{BB962C8B-B14F-4D97-AF65-F5344CB8AC3E}">
        <p14:creationId xmlns="" xmlns:p14="http://schemas.microsoft.com/office/powerpoint/2010/main" val="101938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anim calcmode="lin" valueType="num">
                                      <p:cBhvr>
                                        <p:cTn id="8" dur="2000" fill="hold"/>
                                        <p:tgtEl>
                                          <p:spTgt spid="8">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8">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7" presetClass="entr" presetSubtype="0" fill="hold" nodeType="afterEffect">
                                  <p:stCondLst>
                                    <p:cond delay="0"/>
                                  </p:stCondLst>
                                  <p:iterate type="lt">
                                    <p:tmPct val="50000"/>
                                  </p:iterate>
                                  <p:childTnLst>
                                    <p:set>
                                      <p:cBhvr>
                                        <p:cTn id="13"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14"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7">
                                            <p:txEl>
                                              <p:pRg st="0" end="0"/>
                                            </p:txEl>
                                          </p:spTgt>
                                        </p:tgtEl>
                                        <p:attrNameLst>
                                          <p:attrName>fill.type</p:attrName>
                                        </p:attrNameLst>
                                      </p:cBhvr>
                                      <p:to>
                                        <p:strVal val="solid"/>
                                      </p:to>
                                    </p:set>
                                  </p:childTnLst>
                                </p:cTn>
                              </p:par>
                            </p:childTnLst>
                          </p:cTn>
                        </p:par>
                        <p:par>
                          <p:cTn id="17" fill="hold">
                            <p:stCondLst>
                              <p:cond delay="4000"/>
                            </p:stCondLst>
                            <p:childTnLst>
                              <p:par>
                                <p:cTn id="18" presetID="27" presetClass="entr" presetSubtype="0" fill="hold" nodeType="afterEffect">
                                  <p:stCondLst>
                                    <p:cond delay="0"/>
                                  </p:stCondLst>
                                  <p:iterate type="lt">
                                    <p:tmPct val="50000"/>
                                  </p:iterate>
                                  <p:childTnLst>
                                    <p:set>
                                      <p:cBhvr>
                                        <p:cTn id="19" dur="1" fill="hold">
                                          <p:stCondLst>
                                            <p:cond delay="0"/>
                                          </p:stCondLst>
                                        </p:cTn>
                                        <p:tgtEl>
                                          <p:spTgt spid="7">
                                            <p:txEl>
                                              <p:pRg st="1" end="1"/>
                                            </p:txEl>
                                          </p:spTgt>
                                        </p:tgtEl>
                                        <p:attrNameLst>
                                          <p:attrName>style.visibility</p:attrName>
                                        </p:attrNameLst>
                                      </p:cBhvr>
                                      <p:to>
                                        <p:strVal val="visible"/>
                                      </p:to>
                                    </p:set>
                                    <p:anim calcmode="discrete" valueType="clr">
                                      <p:cBhvr override="childStyle">
                                        <p:cTn id="20" dur="80"/>
                                        <p:tgtEl>
                                          <p:spTgt spid="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7">
                                            <p:txEl>
                                              <p:pRg st="1" end="1"/>
                                            </p:txEl>
                                          </p:spTgt>
                                        </p:tgtEl>
                                        <p:attrNameLst>
                                          <p:attrName>fillcolor</p:attrName>
                                        </p:attrNameLst>
                                      </p:cBhvr>
                                      <p:tavLst>
                                        <p:tav tm="0">
                                          <p:val>
                                            <p:clrVal>
                                              <a:schemeClr val="accent2"/>
                                            </p:clrVal>
                                          </p:val>
                                        </p:tav>
                                        <p:tav tm="50000">
                                          <p:val>
                                            <p:clrVal>
                                              <a:schemeClr val="hlink"/>
                                            </p:clrVal>
                                          </p:val>
                                        </p:tav>
                                      </p:tavLst>
                                    </p:anim>
                                    <p:set>
                                      <p:cBhvr>
                                        <p:cTn id="22" dur="80"/>
                                        <p:tgtEl>
                                          <p:spTgt spid="7">
                                            <p:txEl>
                                              <p:pRg st="1" end="1"/>
                                            </p:txEl>
                                          </p:spTgt>
                                        </p:tgtEl>
                                        <p:attrNameLst>
                                          <p:attrName>fill.type</p:attrName>
                                        </p:attrNameLst>
                                      </p:cBhvr>
                                      <p:to>
                                        <p:strVal val="solid"/>
                                      </p:to>
                                    </p:set>
                                  </p:childTnLst>
                                </p:cTn>
                              </p:par>
                            </p:childTnLst>
                          </p:cTn>
                        </p:par>
                        <p:par>
                          <p:cTn id="23" fill="hold">
                            <p:stCondLst>
                              <p:cond delay="7040"/>
                            </p:stCondLst>
                            <p:childTnLst>
                              <p:par>
                                <p:cTn id="24" presetID="27" presetClass="entr" presetSubtype="0" fill="hold" nodeType="afterEffect">
                                  <p:stCondLst>
                                    <p:cond delay="0"/>
                                  </p:stCondLst>
                                  <p:iterate type="lt">
                                    <p:tmPct val="50000"/>
                                  </p:iterate>
                                  <p:childTnLst>
                                    <p:set>
                                      <p:cBhvr>
                                        <p:cTn id="25" dur="1" fill="hold">
                                          <p:stCondLst>
                                            <p:cond delay="0"/>
                                          </p:stCondLst>
                                        </p:cTn>
                                        <p:tgtEl>
                                          <p:spTgt spid="7">
                                            <p:txEl>
                                              <p:pRg st="2" end="2"/>
                                            </p:txEl>
                                          </p:spTgt>
                                        </p:tgtEl>
                                        <p:attrNameLst>
                                          <p:attrName>style.visibility</p:attrName>
                                        </p:attrNameLst>
                                      </p:cBhvr>
                                      <p:to>
                                        <p:strVal val="visible"/>
                                      </p:to>
                                    </p:set>
                                    <p:anim calcmode="discrete" valueType="clr">
                                      <p:cBhvr override="childStyle">
                                        <p:cTn id="26" dur="80"/>
                                        <p:tgtEl>
                                          <p:spTgt spid="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7">
                                            <p:txEl>
                                              <p:pRg st="2" end="2"/>
                                            </p:txEl>
                                          </p:spTgt>
                                        </p:tgtEl>
                                        <p:attrNameLst>
                                          <p:attrName>fill.type</p:attrName>
                                        </p:attrNameLst>
                                      </p:cBhvr>
                                      <p:to>
                                        <p:strVal val="solid"/>
                                      </p:to>
                                    </p:set>
                                  </p:childTnLst>
                                </p:cTn>
                              </p:par>
                            </p:childTnLst>
                          </p:cTn>
                        </p:par>
                        <p:par>
                          <p:cTn id="29" fill="hold">
                            <p:stCondLst>
                              <p:cond delay="7600"/>
                            </p:stCondLst>
                            <p:childTnLst>
                              <p:par>
                                <p:cTn id="30" presetID="27" presetClass="entr" presetSubtype="0" fill="hold" nodeType="afterEffect">
                                  <p:stCondLst>
                                    <p:cond delay="0"/>
                                  </p:stCondLst>
                                  <p:iterate type="lt">
                                    <p:tmPct val="50000"/>
                                  </p:iterate>
                                  <p:childTnLst>
                                    <p:set>
                                      <p:cBhvr>
                                        <p:cTn id="31" dur="1" fill="hold">
                                          <p:stCondLst>
                                            <p:cond delay="0"/>
                                          </p:stCondLst>
                                        </p:cTn>
                                        <p:tgtEl>
                                          <p:spTgt spid="7">
                                            <p:txEl>
                                              <p:pRg st="3" end="3"/>
                                            </p:txEl>
                                          </p:spTgt>
                                        </p:tgtEl>
                                        <p:attrNameLst>
                                          <p:attrName>style.visibility</p:attrName>
                                        </p:attrNameLst>
                                      </p:cBhvr>
                                      <p:to>
                                        <p:strVal val="visible"/>
                                      </p:to>
                                    </p:set>
                                    <p:anim calcmode="discrete" valueType="clr">
                                      <p:cBhvr override="childStyle">
                                        <p:cTn id="32" dur="80"/>
                                        <p:tgtEl>
                                          <p:spTgt spid="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7">
                                            <p:txEl>
                                              <p:pRg st="3" end="3"/>
                                            </p:txEl>
                                          </p:spTgt>
                                        </p:tgtEl>
                                        <p:attrNameLst>
                                          <p:attrName>fillcolor</p:attrName>
                                        </p:attrNameLst>
                                      </p:cBhvr>
                                      <p:tavLst>
                                        <p:tav tm="0">
                                          <p:val>
                                            <p:clrVal>
                                              <a:schemeClr val="accent2"/>
                                            </p:clrVal>
                                          </p:val>
                                        </p:tav>
                                        <p:tav tm="50000">
                                          <p:val>
                                            <p:clrVal>
                                              <a:schemeClr val="hlink"/>
                                            </p:clrVal>
                                          </p:val>
                                        </p:tav>
                                      </p:tavLst>
                                    </p:anim>
                                    <p:set>
                                      <p:cBhvr>
                                        <p:cTn id="34" dur="80"/>
                                        <p:tgtEl>
                                          <p:spTgt spid="7">
                                            <p:txEl>
                                              <p:pRg st="3" end="3"/>
                                            </p:txEl>
                                          </p:spTgt>
                                        </p:tgtEl>
                                        <p:attrNameLst>
                                          <p:attrName>fill.type</p:attrName>
                                        </p:attrNameLst>
                                      </p:cBhvr>
                                      <p:to>
                                        <p:strVal val="solid"/>
                                      </p:to>
                                    </p:set>
                                  </p:childTnLst>
                                </p:cTn>
                              </p:par>
                            </p:childTnLst>
                          </p:cTn>
                        </p:par>
                        <p:par>
                          <p:cTn id="35" fill="hold">
                            <p:stCondLst>
                              <p:cond delay="8560"/>
                            </p:stCondLst>
                            <p:childTnLst>
                              <p:par>
                                <p:cTn id="36" presetID="27" presetClass="entr" presetSubtype="0" fill="hold" nodeType="afterEffect">
                                  <p:stCondLst>
                                    <p:cond delay="0"/>
                                  </p:stCondLst>
                                  <p:iterate type="lt">
                                    <p:tmPct val="50000"/>
                                  </p:iterate>
                                  <p:childTnLst>
                                    <p:set>
                                      <p:cBhvr>
                                        <p:cTn id="37" dur="1" fill="hold">
                                          <p:stCondLst>
                                            <p:cond delay="0"/>
                                          </p:stCondLst>
                                        </p:cTn>
                                        <p:tgtEl>
                                          <p:spTgt spid="7">
                                            <p:txEl>
                                              <p:pRg st="4" end="4"/>
                                            </p:txEl>
                                          </p:spTgt>
                                        </p:tgtEl>
                                        <p:attrNameLst>
                                          <p:attrName>style.visibility</p:attrName>
                                        </p:attrNameLst>
                                      </p:cBhvr>
                                      <p:to>
                                        <p:strVal val="visible"/>
                                      </p:to>
                                    </p:set>
                                    <p:anim calcmode="discrete" valueType="clr">
                                      <p:cBhvr override="childStyle">
                                        <p:cTn id="38" dur="80"/>
                                        <p:tgtEl>
                                          <p:spTgt spid="7">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7">
                                            <p:txEl>
                                              <p:pRg st="4" end="4"/>
                                            </p:txEl>
                                          </p:spTgt>
                                        </p:tgtEl>
                                        <p:attrNameLst>
                                          <p:attrName>fillcolor</p:attrName>
                                        </p:attrNameLst>
                                      </p:cBhvr>
                                      <p:tavLst>
                                        <p:tav tm="0">
                                          <p:val>
                                            <p:clrVal>
                                              <a:schemeClr val="accent2"/>
                                            </p:clrVal>
                                          </p:val>
                                        </p:tav>
                                        <p:tav tm="50000">
                                          <p:val>
                                            <p:clrVal>
                                              <a:schemeClr val="hlink"/>
                                            </p:clrVal>
                                          </p:val>
                                        </p:tav>
                                      </p:tavLst>
                                    </p:anim>
                                    <p:set>
                                      <p:cBhvr>
                                        <p:cTn id="40" dur="80"/>
                                        <p:tgtEl>
                                          <p:spTgt spid="7">
                                            <p:txEl>
                                              <p:pRg st="4" end="4"/>
                                            </p:txEl>
                                          </p:spTgt>
                                        </p:tgtEl>
                                        <p:attrNameLst>
                                          <p:attrName>fill.type</p:attrName>
                                        </p:attrNameLst>
                                      </p:cBhvr>
                                      <p:to>
                                        <p:strVal val="solid"/>
                                      </p:to>
                                    </p:set>
                                  </p:childTnLst>
                                </p:cTn>
                              </p:par>
                            </p:childTnLst>
                          </p:cTn>
                        </p:par>
                        <p:par>
                          <p:cTn id="41" fill="hold">
                            <p:stCondLst>
                              <p:cond delay="9640"/>
                            </p:stCondLst>
                            <p:childTnLst>
                              <p:par>
                                <p:cTn id="42" presetID="27" presetClass="entr" presetSubtype="0" fill="hold" nodeType="afterEffect">
                                  <p:stCondLst>
                                    <p:cond delay="0"/>
                                  </p:stCondLst>
                                  <p:iterate type="lt">
                                    <p:tmPct val="50000"/>
                                  </p:iterate>
                                  <p:childTnLst>
                                    <p:set>
                                      <p:cBhvr>
                                        <p:cTn id="43" dur="1" fill="hold">
                                          <p:stCondLst>
                                            <p:cond delay="0"/>
                                          </p:stCondLst>
                                        </p:cTn>
                                        <p:tgtEl>
                                          <p:spTgt spid="7">
                                            <p:txEl>
                                              <p:pRg st="5" end="5"/>
                                            </p:txEl>
                                          </p:spTgt>
                                        </p:tgtEl>
                                        <p:attrNameLst>
                                          <p:attrName>style.visibility</p:attrName>
                                        </p:attrNameLst>
                                      </p:cBhvr>
                                      <p:to>
                                        <p:strVal val="visible"/>
                                      </p:to>
                                    </p:set>
                                    <p:anim calcmode="discrete" valueType="clr">
                                      <p:cBhvr override="childStyle">
                                        <p:cTn id="44" dur="80"/>
                                        <p:tgtEl>
                                          <p:spTgt spid="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7">
                                            <p:txEl>
                                              <p:pRg st="5" end="5"/>
                                            </p:txEl>
                                          </p:spTgt>
                                        </p:tgtEl>
                                        <p:attrNameLst>
                                          <p:attrName>fillcolor</p:attrName>
                                        </p:attrNameLst>
                                      </p:cBhvr>
                                      <p:tavLst>
                                        <p:tav tm="0">
                                          <p:val>
                                            <p:clrVal>
                                              <a:schemeClr val="accent2"/>
                                            </p:clrVal>
                                          </p:val>
                                        </p:tav>
                                        <p:tav tm="50000">
                                          <p:val>
                                            <p:clrVal>
                                              <a:schemeClr val="hlink"/>
                                            </p:clrVal>
                                          </p:val>
                                        </p:tav>
                                      </p:tavLst>
                                    </p:anim>
                                    <p:set>
                                      <p:cBhvr>
                                        <p:cTn id="46" dur="80"/>
                                        <p:tgtEl>
                                          <p:spTgt spid="7">
                                            <p:txEl>
                                              <p:pRg st="5" end="5"/>
                                            </p:txEl>
                                          </p:spTgt>
                                        </p:tgtEl>
                                        <p:attrNameLst>
                                          <p:attrName>fill.type</p:attrName>
                                        </p:attrNameLst>
                                      </p:cBhvr>
                                      <p:to>
                                        <p:strVal val="solid"/>
                                      </p:to>
                                    </p:set>
                                  </p:childTnLst>
                                </p:cTn>
                              </p:par>
                            </p:childTnLst>
                          </p:cTn>
                        </p:par>
                        <p:par>
                          <p:cTn id="47" fill="hold">
                            <p:stCondLst>
                              <p:cond delay="11240"/>
                            </p:stCondLst>
                            <p:childTnLst>
                              <p:par>
                                <p:cTn id="48" presetID="27" presetClass="entr" presetSubtype="0" fill="hold" nodeType="afterEffect">
                                  <p:stCondLst>
                                    <p:cond delay="0"/>
                                  </p:stCondLst>
                                  <p:iterate type="lt">
                                    <p:tmPct val="50000"/>
                                  </p:iterate>
                                  <p:childTnLst>
                                    <p:set>
                                      <p:cBhvr>
                                        <p:cTn id="49" dur="1" fill="hold">
                                          <p:stCondLst>
                                            <p:cond delay="0"/>
                                          </p:stCondLst>
                                        </p:cTn>
                                        <p:tgtEl>
                                          <p:spTgt spid="7">
                                            <p:txEl>
                                              <p:pRg st="6" end="6"/>
                                            </p:txEl>
                                          </p:spTgt>
                                        </p:tgtEl>
                                        <p:attrNameLst>
                                          <p:attrName>style.visibility</p:attrName>
                                        </p:attrNameLst>
                                      </p:cBhvr>
                                      <p:to>
                                        <p:strVal val="visible"/>
                                      </p:to>
                                    </p:set>
                                    <p:anim calcmode="discrete" valueType="clr">
                                      <p:cBhvr override="childStyle">
                                        <p:cTn id="50" dur="80"/>
                                        <p:tgtEl>
                                          <p:spTgt spid="7">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7">
                                            <p:txEl>
                                              <p:pRg st="6" end="6"/>
                                            </p:txEl>
                                          </p:spTgt>
                                        </p:tgtEl>
                                        <p:attrNameLst>
                                          <p:attrName>fillcolor</p:attrName>
                                        </p:attrNameLst>
                                      </p:cBhvr>
                                      <p:tavLst>
                                        <p:tav tm="0">
                                          <p:val>
                                            <p:clrVal>
                                              <a:schemeClr val="accent2"/>
                                            </p:clrVal>
                                          </p:val>
                                        </p:tav>
                                        <p:tav tm="50000">
                                          <p:val>
                                            <p:clrVal>
                                              <a:schemeClr val="hlink"/>
                                            </p:clrVal>
                                          </p:val>
                                        </p:tav>
                                      </p:tavLst>
                                    </p:anim>
                                    <p:set>
                                      <p:cBhvr>
                                        <p:cTn id="52" dur="80"/>
                                        <p:tgtEl>
                                          <p:spTgt spid="7">
                                            <p:txEl>
                                              <p:pRg st="6" end="6"/>
                                            </p:txEl>
                                          </p:spTgt>
                                        </p:tgtEl>
                                        <p:attrNameLst>
                                          <p:attrName>fill.type</p:attrName>
                                        </p:attrNameLst>
                                      </p:cBhvr>
                                      <p:to>
                                        <p:strVal val="solid"/>
                                      </p:to>
                                    </p:set>
                                  </p:childTnLst>
                                </p:cTn>
                              </p:par>
                            </p:childTnLst>
                          </p:cTn>
                        </p:par>
                        <p:par>
                          <p:cTn id="53" fill="hold">
                            <p:stCondLst>
                              <p:cond delay="13520"/>
                            </p:stCondLst>
                            <p:childTnLst>
                              <p:par>
                                <p:cTn id="54" presetID="27" presetClass="entr" presetSubtype="0" fill="hold" nodeType="afterEffect">
                                  <p:stCondLst>
                                    <p:cond delay="0"/>
                                  </p:stCondLst>
                                  <p:iterate type="lt">
                                    <p:tmPct val="50000"/>
                                  </p:iterate>
                                  <p:childTnLst>
                                    <p:set>
                                      <p:cBhvr>
                                        <p:cTn id="55" dur="1" fill="hold">
                                          <p:stCondLst>
                                            <p:cond delay="0"/>
                                          </p:stCondLst>
                                        </p:cTn>
                                        <p:tgtEl>
                                          <p:spTgt spid="7">
                                            <p:txEl>
                                              <p:pRg st="7" end="7"/>
                                            </p:txEl>
                                          </p:spTgt>
                                        </p:tgtEl>
                                        <p:attrNameLst>
                                          <p:attrName>style.visibility</p:attrName>
                                        </p:attrNameLst>
                                      </p:cBhvr>
                                      <p:to>
                                        <p:strVal val="visible"/>
                                      </p:to>
                                    </p:set>
                                    <p:anim calcmode="discrete" valueType="clr">
                                      <p:cBhvr override="childStyle">
                                        <p:cTn id="56" dur="80"/>
                                        <p:tgtEl>
                                          <p:spTgt spid="7">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7">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7">
                                            <p:txEl>
                                              <p:pRg st="7" end="7"/>
                                            </p:txEl>
                                          </p:spTgt>
                                        </p:tgtEl>
                                        <p:attrNameLst>
                                          <p:attrName>fill.type</p:attrName>
                                        </p:attrNameLst>
                                      </p:cBhvr>
                                      <p:to>
                                        <p:strVal val="solid"/>
                                      </p:to>
                                    </p:set>
                                  </p:childTnLst>
                                </p:cTn>
                              </p:par>
                            </p:childTnLst>
                          </p:cTn>
                        </p:par>
                        <p:par>
                          <p:cTn id="59" fill="hold">
                            <p:stCondLst>
                              <p:cond delay="16120"/>
                            </p:stCondLst>
                            <p:childTnLst>
                              <p:par>
                                <p:cTn id="60" presetID="27" presetClass="entr" presetSubtype="0" fill="hold" nodeType="afterEffect">
                                  <p:stCondLst>
                                    <p:cond delay="0"/>
                                  </p:stCondLst>
                                  <p:iterate type="lt">
                                    <p:tmPct val="50000"/>
                                  </p:iterate>
                                  <p:childTnLst>
                                    <p:set>
                                      <p:cBhvr>
                                        <p:cTn id="61" dur="1" fill="hold">
                                          <p:stCondLst>
                                            <p:cond delay="0"/>
                                          </p:stCondLst>
                                        </p:cTn>
                                        <p:tgtEl>
                                          <p:spTgt spid="9">
                                            <p:txEl>
                                              <p:pRg st="0" end="0"/>
                                            </p:txEl>
                                          </p:spTgt>
                                        </p:tgtEl>
                                        <p:attrNameLst>
                                          <p:attrName>style.visibility</p:attrName>
                                        </p:attrNameLst>
                                      </p:cBhvr>
                                      <p:to>
                                        <p:strVal val="visible"/>
                                      </p:to>
                                    </p:set>
                                    <p:anim calcmode="discrete" valueType="clr">
                                      <p:cBhvr override="childStyle">
                                        <p:cTn id="62" dur="80"/>
                                        <p:tgtEl>
                                          <p:spTgt spid="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9">
                                            <p:txEl>
                                              <p:pRg st="0" end="0"/>
                                            </p:txEl>
                                          </p:spTgt>
                                        </p:tgtEl>
                                        <p:attrNameLst>
                                          <p:attrName>fillcolor</p:attrName>
                                        </p:attrNameLst>
                                      </p:cBhvr>
                                      <p:tavLst>
                                        <p:tav tm="0">
                                          <p:val>
                                            <p:clrVal>
                                              <a:schemeClr val="accent2"/>
                                            </p:clrVal>
                                          </p:val>
                                        </p:tav>
                                        <p:tav tm="50000">
                                          <p:val>
                                            <p:clrVal>
                                              <a:schemeClr val="hlink"/>
                                            </p:clrVal>
                                          </p:val>
                                        </p:tav>
                                      </p:tavLst>
                                    </p:anim>
                                    <p:set>
                                      <p:cBhvr>
                                        <p:cTn id="64" dur="80"/>
                                        <p:tgtEl>
                                          <p:spTgt spid="9">
                                            <p:txEl>
                                              <p:pRg st="0" end="0"/>
                                            </p:txEl>
                                          </p:spTgt>
                                        </p:tgtEl>
                                        <p:attrNameLst>
                                          <p:attrName>fill.type</p:attrName>
                                        </p:attrNameLst>
                                      </p:cBhvr>
                                      <p:to>
                                        <p:strVal val="solid"/>
                                      </p:to>
                                    </p:set>
                                  </p:childTnLst>
                                </p:cTn>
                              </p:par>
                            </p:childTnLst>
                          </p:cTn>
                        </p:par>
                        <p:par>
                          <p:cTn id="65" fill="hold">
                            <p:stCondLst>
                              <p:cond delay="18600"/>
                            </p:stCondLst>
                            <p:childTnLst>
                              <p:par>
                                <p:cTn id="66" presetID="20" presetClass="entr" presetSubtype="0"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edge">
                                      <p:cBhvr>
                                        <p:cTn id="68" dur="2000"/>
                                        <p:tgtEl>
                                          <p:spTgt spid="16"/>
                                        </p:tgtEl>
                                      </p:cBhvr>
                                    </p:animEffect>
                                  </p:childTnLst>
                                </p:cTn>
                              </p:par>
                            </p:childTnLst>
                          </p:cTn>
                        </p:par>
                        <p:par>
                          <p:cTn id="69" fill="hold">
                            <p:stCondLst>
                              <p:cond delay="20600"/>
                            </p:stCondLst>
                            <p:childTnLst>
                              <p:par>
                                <p:cTn id="70" presetID="20" presetClass="entr" presetSubtype="0" fill="hold"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edge">
                                      <p:cBhvr>
                                        <p:cTn id="7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2A055865-2667-B3A3-4FC4-430FFC973CEB}"/>
              </a:ext>
            </a:extLst>
          </p:cNvPr>
          <p:cNvPicPr>
            <a:picLocks noChangeAspect="1"/>
          </p:cNvPicPr>
          <p:nvPr/>
        </p:nvPicPr>
        <p:blipFill>
          <a:blip r:embed="rId2" cstate="print"/>
          <a:stretch>
            <a:fillRect/>
          </a:stretch>
        </p:blipFill>
        <p:spPr>
          <a:xfrm>
            <a:off x="0" y="0"/>
            <a:ext cx="9353190" cy="6858000"/>
          </a:xfrm>
          <a:prstGeom prst="rect">
            <a:avLst/>
          </a:prstGeom>
        </p:spPr>
      </p:pic>
      <p:sp>
        <p:nvSpPr>
          <p:cNvPr id="4" name="Прямоугольник 3">
            <a:extLst>
              <a:ext uri="{FF2B5EF4-FFF2-40B4-BE49-F238E27FC236}">
                <a16:creationId xmlns="" xmlns:a16="http://schemas.microsoft.com/office/drawing/2014/main" id="{56CB2515-0602-536D-5560-A58634109A69}"/>
              </a:ext>
            </a:extLst>
          </p:cNvPr>
          <p:cNvSpPr/>
          <p:nvPr/>
        </p:nvSpPr>
        <p:spPr>
          <a:xfrm>
            <a:off x="1421384" y="150830"/>
            <a:ext cx="6730738" cy="769441"/>
          </a:xfrm>
          <a:prstGeom prst="rect">
            <a:avLst/>
          </a:prstGeom>
        </p:spPr>
        <p:txBody>
          <a:bodyPr wrap="square">
            <a:spAutoFit/>
          </a:bodyPr>
          <a:lstStyle/>
          <a:p>
            <a:pPr algn="ctr"/>
            <a:endParaRPr lang="ru-RU" sz="4400" b="1" dirty="0">
              <a:solidFill>
                <a:srgbClr val="000099"/>
              </a:solidFill>
              <a:latin typeface="Monotype Corsiva" panose="03010101010201010101" pitchFamily="66" charset="0"/>
            </a:endParaRPr>
          </a:p>
        </p:txBody>
      </p:sp>
      <p:sp>
        <p:nvSpPr>
          <p:cNvPr id="7" name="TextBox 6"/>
          <p:cNvSpPr txBox="1"/>
          <p:nvPr/>
        </p:nvSpPr>
        <p:spPr>
          <a:xfrm>
            <a:off x="281255" y="856322"/>
            <a:ext cx="4100362" cy="2123658"/>
          </a:xfrm>
          <a:prstGeom prst="rect">
            <a:avLst/>
          </a:prstGeom>
          <a:noFill/>
        </p:spPr>
        <p:txBody>
          <a:bodyPr wrap="square" rtlCol="0">
            <a:spAutoFit/>
          </a:bodyPr>
          <a:lstStyle/>
          <a:p>
            <a:endParaRPr lang="uk-UA" dirty="0">
              <a:latin typeface="Times New Roman"/>
              <a:cs typeface="Times New Roman"/>
            </a:endParaRPr>
          </a:p>
          <a:p>
            <a:endParaRPr lang="uk-UA" dirty="0">
              <a:latin typeface="Times New Roman"/>
              <a:cs typeface="Times New Roman"/>
            </a:endParaRPr>
          </a:p>
          <a:p>
            <a:r>
              <a:rPr lang="uk-UA" sz="1600" i="1" dirty="0">
                <a:solidFill>
                  <a:srgbClr val="000099"/>
                </a:solidFill>
                <a:latin typeface="Georgia" pitchFamily="18" charset="0"/>
              </a:rPr>
              <a:t>10 клас історія</a:t>
            </a:r>
            <a:endParaRPr lang="en-US" sz="1600" dirty="0">
              <a:solidFill>
                <a:srgbClr val="000099"/>
              </a:solidFill>
              <a:latin typeface="Georgia" pitchFamily="18" charset="0"/>
              <a:cs typeface="Times New Roman"/>
            </a:endParaRPr>
          </a:p>
          <a:p>
            <a:r>
              <a:rPr lang="uk-UA" sz="1600" dirty="0" err="1">
                <a:solidFill>
                  <a:srgbClr val="000099"/>
                </a:solidFill>
                <a:latin typeface="Georgia" pitchFamily="18" charset="0"/>
                <a:cs typeface="Times New Roman"/>
              </a:rPr>
              <a:t>٠</a:t>
            </a:r>
            <a:r>
              <a:rPr lang="uk-UA" sz="1600" dirty="0" err="1">
                <a:solidFill>
                  <a:srgbClr val="000099"/>
                </a:solidFill>
                <a:latin typeface="Georgia" pitchFamily="18" charset="0"/>
              </a:rPr>
              <a:t>Перша</a:t>
            </a:r>
            <a:r>
              <a:rPr lang="uk-UA" sz="1600" dirty="0">
                <a:solidFill>
                  <a:srgbClr val="000099"/>
                </a:solidFill>
                <a:latin typeface="Georgia" pitchFamily="18" charset="0"/>
              </a:rPr>
              <a:t> світова війна</a:t>
            </a:r>
          </a:p>
          <a:p>
            <a:r>
              <a:rPr lang="uk-UA" sz="1600" dirty="0" err="1">
                <a:solidFill>
                  <a:srgbClr val="000099"/>
                </a:solidFill>
                <a:latin typeface="Georgia" pitchFamily="18" charset="0"/>
                <a:cs typeface="Times New Roman"/>
              </a:rPr>
              <a:t>٠</a:t>
            </a:r>
            <a:r>
              <a:rPr lang="uk-UA" sz="1600" dirty="0" err="1">
                <a:solidFill>
                  <a:srgbClr val="000099"/>
                </a:solidFill>
                <a:latin typeface="Georgia" pitchFamily="18" charset="0"/>
              </a:rPr>
              <a:t>Жорстока</a:t>
            </a:r>
            <a:r>
              <a:rPr lang="uk-UA" sz="1600" dirty="0">
                <a:solidFill>
                  <a:srgbClr val="000099"/>
                </a:solidFill>
                <a:latin typeface="Georgia" pitchFamily="18" charset="0"/>
              </a:rPr>
              <a:t>, спустошлива</a:t>
            </a:r>
          </a:p>
          <a:p>
            <a:r>
              <a:rPr lang="uk-UA" sz="1600" dirty="0" err="1">
                <a:solidFill>
                  <a:srgbClr val="000099"/>
                </a:solidFill>
                <a:latin typeface="Georgia" pitchFamily="18" charset="0"/>
                <a:cs typeface="Times New Roman"/>
              </a:rPr>
              <a:t>٠</a:t>
            </a:r>
            <a:r>
              <a:rPr lang="uk-UA" sz="1600" dirty="0" err="1">
                <a:solidFill>
                  <a:srgbClr val="000099"/>
                </a:solidFill>
                <a:latin typeface="Georgia" pitchFamily="18" charset="0"/>
              </a:rPr>
              <a:t>Знищила</a:t>
            </a:r>
            <a:r>
              <a:rPr lang="uk-UA" sz="1600" dirty="0">
                <a:solidFill>
                  <a:srgbClr val="000099"/>
                </a:solidFill>
                <a:latin typeface="Georgia" pitchFamily="18" charset="0"/>
              </a:rPr>
              <a:t>, загарбала,</a:t>
            </a:r>
            <a:r>
              <a:rPr lang="uk-UA" sz="1600" dirty="0" err="1">
                <a:solidFill>
                  <a:srgbClr val="000099"/>
                </a:solidFill>
                <a:latin typeface="Georgia" pitchFamily="18" charset="0"/>
              </a:rPr>
              <a:t>роз′єднала</a:t>
            </a:r>
            <a:endParaRPr lang="uk-UA" sz="1600" dirty="0">
              <a:solidFill>
                <a:srgbClr val="000099"/>
              </a:solidFill>
              <a:latin typeface="Georgia" pitchFamily="18" charset="0"/>
            </a:endParaRPr>
          </a:p>
          <a:p>
            <a:r>
              <a:rPr lang="uk-UA" sz="1600" dirty="0" err="1">
                <a:solidFill>
                  <a:srgbClr val="000099"/>
                </a:solidFill>
                <a:latin typeface="Georgia" pitchFamily="18" charset="0"/>
                <a:cs typeface="Times New Roman"/>
              </a:rPr>
              <a:t>٠</a:t>
            </a:r>
            <a:r>
              <a:rPr lang="uk-UA" sz="1600" dirty="0" err="1">
                <a:solidFill>
                  <a:srgbClr val="000099"/>
                </a:solidFill>
                <a:latin typeface="Georgia" pitchFamily="18" charset="0"/>
              </a:rPr>
              <a:t>Наймасштабніша</a:t>
            </a:r>
            <a:r>
              <a:rPr lang="uk-UA" sz="1600" dirty="0">
                <a:solidFill>
                  <a:srgbClr val="000099"/>
                </a:solidFill>
                <a:latin typeface="Georgia" pitchFamily="18" charset="0"/>
              </a:rPr>
              <a:t> трагедія ХХ століття</a:t>
            </a:r>
          </a:p>
          <a:p>
            <a:r>
              <a:rPr lang="uk-UA" sz="1600" dirty="0" err="1">
                <a:solidFill>
                  <a:srgbClr val="000099"/>
                </a:solidFill>
                <a:latin typeface="Georgia" pitchFamily="18" charset="0"/>
                <a:cs typeface="Times New Roman"/>
              </a:rPr>
              <a:t>٠</a:t>
            </a:r>
            <a:r>
              <a:rPr lang="uk-UA" sz="1600" dirty="0" err="1">
                <a:solidFill>
                  <a:srgbClr val="000099"/>
                </a:solidFill>
                <a:latin typeface="Georgia" pitchFamily="18" charset="0"/>
              </a:rPr>
              <a:t>Катастрофа</a:t>
            </a:r>
            <a:endParaRPr lang="uk-UA" sz="1600" dirty="0">
              <a:solidFill>
                <a:srgbClr val="000099"/>
              </a:solidFill>
              <a:latin typeface="Georgia" pitchFamily="18" charset="0"/>
            </a:endParaRPr>
          </a:p>
        </p:txBody>
      </p:sp>
      <p:sp>
        <p:nvSpPr>
          <p:cNvPr id="9" name="Прямоугольник 8"/>
          <p:cNvSpPr/>
          <p:nvPr/>
        </p:nvSpPr>
        <p:spPr>
          <a:xfrm>
            <a:off x="770021" y="231006"/>
            <a:ext cx="7911966" cy="646331"/>
          </a:xfrm>
          <a:prstGeom prst="rect">
            <a:avLst/>
          </a:prstGeom>
        </p:spPr>
        <p:txBody>
          <a:bodyPr wrap="square">
            <a:spAutoFit/>
          </a:bodyPr>
          <a:lstStyle/>
          <a:p>
            <a:pPr indent="450215" algn="just"/>
            <a:r>
              <a:rPr lang="uk-UA" b="1" i="1" dirty="0">
                <a:solidFill>
                  <a:srgbClr val="7030A0"/>
                </a:solidFill>
                <a:latin typeface="Georgia" panose="02040502050405020303" pitchFamily="18" charset="0"/>
              </a:rPr>
              <a:t>Етапи уроку з використанням технології критичного мислення  </a:t>
            </a:r>
            <a:r>
              <a:rPr lang="uk-UA" b="1" i="1" dirty="0" err="1">
                <a:solidFill>
                  <a:srgbClr val="7030A0"/>
                </a:solidFill>
                <a:latin typeface="Georgia" panose="02040502050405020303" pitchFamily="18" charset="0"/>
              </a:rPr>
              <a:t>Сенкан</a:t>
            </a:r>
            <a:endParaRPr lang="uk-UA" b="1" i="1" dirty="0">
              <a:solidFill>
                <a:srgbClr val="7030A0"/>
              </a:solidFill>
              <a:latin typeface="Georgia" panose="02040502050405020303" pitchFamily="18" charset="0"/>
            </a:endParaRPr>
          </a:p>
        </p:txBody>
      </p:sp>
      <p:sp>
        <p:nvSpPr>
          <p:cNvPr id="10" name="TextBox 9"/>
          <p:cNvSpPr txBox="1"/>
          <p:nvPr/>
        </p:nvSpPr>
        <p:spPr>
          <a:xfrm>
            <a:off x="4379294" y="1450206"/>
            <a:ext cx="4500280" cy="1600438"/>
          </a:xfrm>
          <a:prstGeom prst="rect">
            <a:avLst/>
          </a:prstGeom>
          <a:noFill/>
        </p:spPr>
        <p:txBody>
          <a:bodyPr wrap="square" rtlCol="0">
            <a:spAutoFit/>
          </a:bodyPr>
          <a:lstStyle/>
          <a:p>
            <a:r>
              <a:rPr lang="uk-UA" i="1" dirty="0">
                <a:solidFill>
                  <a:srgbClr val="000099"/>
                </a:solidFill>
                <a:latin typeface="Georgia" pitchFamily="18" charset="0"/>
              </a:rPr>
              <a:t>11 клас  історія</a:t>
            </a:r>
          </a:p>
          <a:p>
            <a:r>
              <a:rPr lang="uk-UA" sz="1600" dirty="0" err="1">
                <a:solidFill>
                  <a:srgbClr val="000099"/>
                </a:solidFill>
                <a:latin typeface="Georgia" pitchFamily="18" charset="0"/>
                <a:cs typeface="Times New Roman"/>
              </a:rPr>
              <a:t>٠</a:t>
            </a:r>
            <a:r>
              <a:rPr lang="uk-UA" sz="1600" dirty="0" err="1">
                <a:solidFill>
                  <a:srgbClr val="000099"/>
                </a:solidFill>
                <a:latin typeface="Georgia" pitchFamily="18" charset="0"/>
              </a:rPr>
              <a:t>Дисидент</a:t>
            </a:r>
            <a:endParaRPr lang="uk-UA" sz="1600" dirty="0">
              <a:solidFill>
                <a:srgbClr val="000099"/>
              </a:solidFill>
              <a:latin typeface="Georgia" pitchFamily="18" charset="0"/>
            </a:endParaRPr>
          </a:p>
          <a:p>
            <a:r>
              <a:rPr lang="uk-UA" sz="1600" dirty="0" err="1">
                <a:solidFill>
                  <a:srgbClr val="000099"/>
                </a:solidFill>
                <a:latin typeface="Georgia" pitchFamily="18" charset="0"/>
                <a:cs typeface="Times New Roman"/>
              </a:rPr>
              <a:t>٠</a:t>
            </a:r>
            <a:r>
              <a:rPr lang="uk-UA" sz="1600" dirty="0" err="1">
                <a:solidFill>
                  <a:srgbClr val="000099"/>
                </a:solidFill>
                <a:latin typeface="Georgia" pitchFamily="18" charset="0"/>
              </a:rPr>
              <a:t>Незгідний</a:t>
            </a:r>
            <a:r>
              <a:rPr lang="uk-UA" sz="1600" dirty="0">
                <a:solidFill>
                  <a:srgbClr val="000099"/>
                </a:solidFill>
                <a:latin typeface="Georgia" pitchFamily="18" charset="0"/>
              </a:rPr>
              <a:t>,волелюбний</a:t>
            </a:r>
          </a:p>
          <a:p>
            <a:r>
              <a:rPr lang="uk-UA" sz="1600" dirty="0" err="1">
                <a:solidFill>
                  <a:srgbClr val="000099"/>
                </a:solidFill>
                <a:latin typeface="Georgia" pitchFamily="18" charset="0"/>
                <a:cs typeface="Times New Roman"/>
              </a:rPr>
              <a:t>٠</a:t>
            </a:r>
            <a:r>
              <a:rPr lang="uk-UA" sz="1600" dirty="0" err="1">
                <a:solidFill>
                  <a:srgbClr val="000099"/>
                </a:solidFill>
                <a:latin typeface="Georgia" pitchFamily="18" charset="0"/>
              </a:rPr>
              <a:t>Закликає</a:t>
            </a:r>
            <a:r>
              <a:rPr lang="uk-UA" sz="1600" dirty="0">
                <a:solidFill>
                  <a:srgbClr val="000099"/>
                </a:solidFill>
                <a:latin typeface="Georgia" pitchFamily="18" charset="0"/>
              </a:rPr>
              <a:t> ,відстоює ,бореться </a:t>
            </a:r>
          </a:p>
          <a:p>
            <a:r>
              <a:rPr lang="uk-UA" sz="1600" dirty="0">
                <a:solidFill>
                  <a:srgbClr val="000099"/>
                </a:solidFill>
                <a:latin typeface="Georgia" pitchFamily="18" charset="0"/>
                <a:cs typeface="Times New Roman"/>
              </a:rPr>
              <a:t>٠</a:t>
            </a:r>
            <a:r>
              <a:rPr lang="uk-UA" sz="1600" dirty="0">
                <a:solidFill>
                  <a:srgbClr val="000099"/>
                </a:solidFill>
                <a:latin typeface="Georgia" pitchFamily="18" charset="0"/>
              </a:rPr>
              <a:t>Взірець незламності та непокірності </a:t>
            </a:r>
          </a:p>
          <a:p>
            <a:r>
              <a:rPr lang="uk-UA" sz="1600" dirty="0" err="1">
                <a:solidFill>
                  <a:srgbClr val="000099"/>
                </a:solidFill>
                <a:latin typeface="Georgia" pitchFamily="18" charset="0"/>
                <a:cs typeface="Times New Roman"/>
              </a:rPr>
              <a:t>٠</a:t>
            </a:r>
            <a:r>
              <a:rPr lang="uk-UA" sz="1600" dirty="0" err="1">
                <a:solidFill>
                  <a:srgbClr val="000099"/>
                </a:solidFill>
                <a:latin typeface="Georgia" pitchFamily="18" charset="0"/>
              </a:rPr>
              <a:t>Патріот</a:t>
            </a:r>
            <a:r>
              <a:rPr lang="uk-UA" sz="1600" dirty="0">
                <a:solidFill>
                  <a:srgbClr val="000099"/>
                </a:solidFill>
                <a:latin typeface="Georgia" pitchFamily="18" charset="0"/>
              </a:rPr>
              <a:t> </a:t>
            </a:r>
          </a:p>
        </p:txBody>
      </p:sp>
      <p:sp>
        <p:nvSpPr>
          <p:cNvPr id="11" name="TextBox 10"/>
          <p:cNvSpPr txBox="1"/>
          <p:nvPr/>
        </p:nvSpPr>
        <p:spPr>
          <a:xfrm>
            <a:off x="712270" y="3234088"/>
            <a:ext cx="3474720" cy="2677656"/>
          </a:xfrm>
          <a:prstGeom prst="rect">
            <a:avLst/>
          </a:prstGeom>
          <a:noFill/>
        </p:spPr>
        <p:txBody>
          <a:bodyPr wrap="square" rtlCol="0">
            <a:spAutoFit/>
          </a:bodyPr>
          <a:lstStyle/>
          <a:p>
            <a:r>
              <a:rPr lang="uk-UA" sz="1600" i="1" dirty="0">
                <a:solidFill>
                  <a:srgbClr val="000099"/>
                </a:solidFill>
                <a:latin typeface="Georgia" pitchFamily="18" charset="0"/>
              </a:rPr>
              <a:t>9 клас  історія</a:t>
            </a:r>
          </a:p>
          <a:p>
            <a:r>
              <a:rPr lang="uk-UA" sz="1600" dirty="0" err="1">
                <a:solidFill>
                  <a:srgbClr val="000099"/>
                </a:solidFill>
                <a:latin typeface="Georgia" pitchFamily="18" charset="0"/>
                <a:cs typeface="Times New Roman"/>
              </a:rPr>
              <a:t>٠</a:t>
            </a:r>
            <a:r>
              <a:rPr lang="uk-UA" sz="1600" dirty="0" err="1">
                <a:solidFill>
                  <a:srgbClr val="000099"/>
                </a:solidFill>
                <a:latin typeface="Georgia" pitchFamily="18" charset="0"/>
              </a:rPr>
              <a:t>“Руська</a:t>
            </a:r>
            <a:r>
              <a:rPr lang="uk-UA" sz="1600" dirty="0">
                <a:solidFill>
                  <a:srgbClr val="000099"/>
                </a:solidFill>
                <a:latin typeface="Georgia" pitchFamily="18" charset="0"/>
              </a:rPr>
              <a:t> трійця ”</a:t>
            </a:r>
          </a:p>
          <a:p>
            <a:r>
              <a:rPr lang="uk-UA" sz="1600" dirty="0" err="1">
                <a:solidFill>
                  <a:srgbClr val="000099"/>
                </a:solidFill>
                <a:latin typeface="Georgia" pitchFamily="18" charset="0"/>
                <a:cs typeface="Times New Roman"/>
              </a:rPr>
              <a:t>٠</a:t>
            </a:r>
            <a:r>
              <a:rPr lang="uk-UA" sz="1600" dirty="0" err="1">
                <a:solidFill>
                  <a:srgbClr val="000099"/>
                </a:solidFill>
                <a:latin typeface="Georgia" pitchFamily="18" charset="0"/>
              </a:rPr>
              <a:t>Просвітницький</a:t>
            </a:r>
            <a:r>
              <a:rPr lang="uk-UA" sz="1600" dirty="0">
                <a:solidFill>
                  <a:srgbClr val="000099"/>
                </a:solidFill>
                <a:latin typeface="Georgia" pitchFamily="18" charset="0"/>
              </a:rPr>
              <a:t>, літературний</a:t>
            </a:r>
          </a:p>
          <a:p>
            <a:r>
              <a:rPr lang="uk-UA" sz="1600" dirty="0" err="1">
                <a:solidFill>
                  <a:srgbClr val="000099"/>
                </a:solidFill>
                <a:latin typeface="Georgia" pitchFamily="18" charset="0"/>
                <a:cs typeface="Times New Roman"/>
              </a:rPr>
              <a:t>٠</a:t>
            </a:r>
            <a:r>
              <a:rPr lang="uk-UA" sz="1600" dirty="0" err="1">
                <a:solidFill>
                  <a:srgbClr val="000099"/>
                </a:solidFill>
                <a:latin typeface="Georgia" pitchFamily="18" charset="0"/>
              </a:rPr>
              <a:t>Ходили</a:t>
            </a:r>
            <a:r>
              <a:rPr lang="uk-UA" sz="1600" dirty="0">
                <a:solidFill>
                  <a:srgbClr val="000099"/>
                </a:solidFill>
                <a:latin typeface="Georgia" pitchFamily="18" charset="0"/>
              </a:rPr>
              <a:t>, збирали,поширювали</a:t>
            </a:r>
          </a:p>
          <a:p>
            <a:r>
              <a:rPr lang="uk-UA" sz="1600" dirty="0" err="1">
                <a:solidFill>
                  <a:srgbClr val="000099"/>
                </a:solidFill>
                <a:latin typeface="Georgia" pitchFamily="18" charset="0"/>
                <a:cs typeface="Times New Roman"/>
              </a:rPr>
              <a:t>٠</a:t>
            </a:r>
            <a:r>
              <a:rPr lang="uk-UA" sz="1600" dirty="0" err="1">
                <a:solidFill>
                  <a:srgbClr val="000099"/>
                </a:solidFill>
                <a:latin typeface="Georgia" pitchFamily="18" charset="0"/>
              </a:rPr>
              <a:t>Напівлегальне</a:t>
            </a:r>
            <a:r>
              <a:rPr lang="uk-UA" sz="1600" dirty="0">
                <a:solidFill>
                  <a:srgbClr val="000099"/>
                </a:solidFill>
                <a:latin typeface="Georgia" pitchFamily="18" charset="0"/>
              </a:rPr>
              <a:t>, демократично –</a:t>
            </a:r>
          </a:p>
          <a:p>
            <a:r>
              <a:rPr lang="uk-UA" sz="1600" dirty="0">
                <a:solidFill>
                  <a:srgbClr val="000099"/>
                </a:solidFill>
                <a:latin typeface="Georgia" pitchFamily="18" charset="0"/>
              </a:rPr>
              <a:t>просвітницьке угрупування</a:t>
            </a:r>
          </a:p>
          <a:p>
            <a:r>
              <a:rPr lang="uk-UA" sz="1600" dirty="0" err="1">
                <a:solidFill>
                  <a:srgbClr val="000099"/>
                </a:solidFill>
                <a:latin typeface="Georgia" pitchFamily="18" charset="0"/>
                <a:cs typeface="Times New Roman"/>
              </a:rPr>
              <a:t>٠</a:t>
            </a:r>
            <a:r>
              <a:rPr lang="uk-UA" sz="1600" dirty="0" err="1">
                <a:solidFill>
                  <a:srgbClr val="000099"/>
                </a:solidFill>
                <a:latin typeface="Georgia" pitchFamily="18" charset="0"/>
              </a:rPr>
              <a:t>Гурток</a:t>
            </a:r>
            <a:endParaRPr lang="uk-UA" sz="1600" dirty="0">
              <a:solidFill>
                <a:srgbClr val="000099"/>
              </a:solidFill>
              <a:latin typeface="Georgia" pitchFamily="18" charset="0"/>
            </a:endParaRPr>
          </a:p>
          <a:p>
            <a:endParaRPr lang="uk-UA" dirty="0"/>
          </a:p>
          <a:p>
            <a:endParaRPr lang="uk-UA" dirty="0"/>
          </a:p>
          <a:p>
            <a:endParaRPr lang="uk-UA" dirty="0"/>
          </a:p>
        </p:txBody>
      </p:sp>
      <p:sp>
        <p:nvSpPr>
          <p:cNvPr id="12" name="TextBox 11"/>
          <p:cNvSpPr txBox="1"/>
          <p:nvPr/>
        </p:nvSpPr>
        <p:spPr>
          <a:xfrm>
            <a:off x="4591251" y="3099335"/>
            <a:ext cx="4391517" cy="1569660"/>
          </a:xfrm>
          <a:prstGeom prst="rect">
            <a:avLst/>
          </a:prstGeom>
          <a:noFill/>
        </p:spPr>
        <p:txBody>
          <a:bodyPr wrap="square" rtlCol="0">
            <a:spAutoFit/>
          </a:bodyPr>
          <a:lstStyle/>
          <a:p>
            <a:r>
              <a:rPr lang="uk-UA" sz="1600" i="1" dirty="0">
                <a:solidFill>
                  <a:srgbClr val="000099"/>
                </a:solidFill>
                <a:latin typeface="Georgia" pitchFamily="18" charset="0"/>
              </a:rPr>
              <a:t>7 клас історія</a:t>
            </a:r>
          </a:p>
          <a:p>
            <a:r>
              <a:rPr lang="uk-UA" sz="1600" dirty="0" err="1">
                <a:solidFill>
                  <a:srgbClr val="000099"/>
                </a:solidFill>
                <a:latin typeface="Georgia" pitchFamily="18" charset="0"/>
                <a:cs typeface="Times New Roman"/>
              </a:rPr>
              <a:t>٠</a:t>
            </a:r>
            <a:r>
              <a:rPr lang="uk-UA" sz="1600" dirty="0" err="1">
                <a:solidFill>
                  <a:srgbClr val="000099"/>
                </a:solidFill>
                <a:latin typeface="Georgia" pitchFamily="18" charset="0"/>
              </a:rPr>
              <a:t>Русь</a:t>
            </a:r>
            <a:r>
              <a:rPr lang="uk-UA" sz="1600" dirty="0">
                <a:solidFill>
                  <a:srgbClr val="000099"/>
                </a:solidFill>
                <a:latin typeface="Georgia" pitchFamily="18" charset="0"/>
              </a:rPr>
              <a:t> – Україна</a:t>
            </a:r>
          </a:p>
          <a:p>
            <a:r>
              <a:rPr lang="uk-UA" sz="1600" dirty="0" err="1">
                <a:solidFill>
                  <a:srgbClr val="000099"/>
                </a:solidFill>
                <a:latin typeface="Georgia" pitchFamily="18" charset="0"/>
                <a:cs typeface="Times New Roman"/>
              </a:rPr>
              <a:t>٠</a:t>
            </a:r>
            <a:r>
              <a:rPr lang="uk-UA" sz="1600" dirty="0" err="1">
                <a:solidFill>
                  <a:srgbClr val="000099"/>
                </a:solidFill>
                <a:latin typeface="Georgia" pitchFamily="18" charset="0"/>
              </a:rPr>
              <a:t>Могутня</a:t>
            </a:r>
            <a:r>
              <a:rPr lang="uk-UA" sz="1600" dirty="0">
                <a:solidFill>
                  <a:srgbClr val="000099"/>
                </a:solidFill>
                <a:latin typeface="Georgia" pitchFamily="18" charset="0"/>
              </a:rPr>
              <a:t>, християнська</a:t>
            </a:r>
          </a:p>
          <a:p>
            <a:r>
              <a:rPr lang="uk-UA" sz="1600" dirty="0" err="1">
                <a:solidFill>
                  <a:srgbClr val="000099"/>
                </a:solidFill>
                <a:latin typeface="Georgia" pitchFamily="18" charset="0"/>
                <a:cs typeface="Times New Roman"/>
              </a:rPr>
              <a:t>٠</a:t>
            </a:r>
            <a:r>
              <a:rPr lang="uk-UA" sz="1600" dirty="0" err="1">
                <a:solidFill>
                  <a:srgbClr val="000099"/>
                </a:solidFill>
                <a:latin typeface="Georgia" pitchFamily="18" charset="0"/>
              </a:rPr>
              <a:t>Розширила</a:t>
            </a:r>
            <a:r>
              <a:rPr lang="uk-UA" sz="1600" dirty="0">
                <a:solidFill>
                  <a:srgbClr val="000099"/>
                </a:solidFill>
                <a:latin typeface="Georgia" pitchFamily="18" charset="0"/>
              </a:rPr>
              <a:t>, зміцнила, узаконила</a:t>
            </a:r>
          </a:p>
          <a:p>
            <a:r>
              <a:rPr lang="uk-UA" sz="1600" dirty="0">
                <a:solidFill>
                  <a:srgbClr val="000099"/>
                </a:solidFill>
                <a:latin typeface="Georgia" pitchFamily="18" charset="0"/>
                <a:cs typeface="Times New Roman"/>
              </a:rPr>
              <a:t>٠</a:t>
            </a:r>
            <a:r>
              <a:rPr lang="uk-UA" sz="1600" dirty="0">
                <a:solidFill>
                  <a:srgbClr val="000099"/>
                </a:solidFill>
                <a:latin typeface="Georgia" pitchFamily="18" charset="0"/>
              </a:rPr>
              <a:t>Велика </a:t>
            </a:r>
            <a:r>
              <a:rPr lang="uk-UA" sz="1600" dirty="0" err="1">
                <a:solidFill>
                  <a:srgbClr val="000099"/>
                </a:solidFill>
                <a:latin typeface="Georgia" pitchFamily="18" charset="0"/>
              </a:rPr>
              <a:t>державаз</a:t>
            </a:r>
            <a:r>
              <a:rPr lang="uk-UA" sz="1600" dirty="0">
                <a:solidFill>
                  <a:srgbClr val="000099"/>
                </a:solidFill>
                <a:latin typeface="Georgia" pitchFamily="18" charset="0"/>
              </a:rPr>
              <a:t> центром у Києві</a:t>
            </a:r>
          </a:p>
          <a:p>
            <a:r>
              <a:rPr lang="uk-UA" sz="1600" dirty="0">
                <a:solidFill>
                  <a:srgbClr val="000099"/>
                </a:solidFill>
                <a:latin typeface="Georgia" pitchFamily="18" charset="0"/>
                <a:cs typeface="Times New Roman"/>
              </a:rPr>
              <a:t>٠</a:t>
            </a:r>
            <a:r>
              <a:rPr lang="uk-UA" sz="1600" dirty="0">
                <a:solidFill>
                  <a:srgbClr val="000099"/>
                </a:solidFill>
                <a:latin typeface="Georgia" pitchFamily="18" charset="0"/>
              </a:rPr>
              <a:t>Імперія</a:t>
            </a:r>
          </a:p>
        </p:txBody>
      </p:sp>
    </p:spTree>
    <p:extLst>
      <p:ext uri="{BB962C8B-B14F-4D97-AF65-F5344CB8AC3E}">
        <p14:creationId xmlns="" xmlns:p14="http://schemas.microsoft.com/office/powerpoint/2010/main" val="344756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anim calcmode="lin" valueType="num">
                                      <p:cBhvr>
                                        <p:cTn id="8" dur="2000" fill="hold"/>
                                        <p:tgtEl>
                                          <p:spTgt spid="9">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9">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edge">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edge">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edge">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edge">
                                      <p:cBhvr>
                                        <p:cTn id="2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5B56231E-6576-C7DC-9578-12287456D56C}"/>
              </a:ext>
            </a:extLst>
          </p:cNvPr>
          <p:cNvPicPr>
            <a:picLocks noChangeAspect="1"/>
          </p:cNvPicPr>
          <p:nvPr/>
        </p:nvPicPr>
        <p:blipFill>
          <a:blip r:embed="rId2" cstate="print"/>
          <a:stretch>
            <a:fillRect/>
          </a:stretch>
        </p:blipFill>
        <p:spPr>
          <a:xfrm>
            <a:off x="12191" y="15467"/>
            <a:ext cx="9131809" cy="6858000"/>
          </a:xfrm>
          <a:prstGeom prst="rect">
            <a:avLst/>
          </a:prstGeom>
        </p:spPr>
      </p:pic>
      <p:pic>
        <p:nvPicPr>
          <p:cNvPr id="2" name="Рисунок 1">
            <a:extLst>
              <a:ext uri="{FF2B5EF4-FFF2-40B4-BE49-F238E27FC236}">
                <a16:creationId xmlns="" xmlns:a16="http://schemas.microsoft.com/office/drawing/2014/main" id="{D7B4A7EF-3FA2-26DC-7D62-0F352690D1E4}"/>
              </a:ext>
            </a:extLst>
          </p:cNvPr>
          <p:cNvPicPr>
            <a:picLocks noChangeAspect="1"/>
          </p:cNvPicPr>
          <p:nvPr/>
        </p:nvPicPr>
        <p:blipFill>
          <a:blip r:embed="rId3" cstate="print"/>
          <a:stretch>
            <a:fillRect/>
          </a:stretch>
        </p:blipFill>
        <p:spPr>
          <a:xfrm>
            <a:off x="250258" y="619088"/>
            <a:ext cx="3899537" cy="4660176"/>
          </a:xfrm>
          <a:prstGeom prst="rect">
            <a:avLst/>
          </a:prstGeom>
        </p:spPr>
      </p:pic>
      <p:sp>
        <p:nvSpPr>
          <p:cNvPr id="4" name="Прямоугольник 3">
            <a:extLst>
              <a:ext uri="{FF2B5EF4-FFF2-40B4-BE49-F238E27FC236}">
                <a16:creationId xmlns="" xmlns:a16="http://schemas.microsoft.com/office/drawing/2014/main" id="{56CB2515-0602-536D-5560-A58634109A69}"/>
              </a:ext>
            </a:extLst>
          </p:cNvPr>
          <p:cNvSpPr/>
          <p:nvPr/>
        </p:nvSpPr>
        <p:spPr>
          <a:xfrm>
            <a:off x="1461155" y="205782"/>
            <a:ext cx="6353666" cy="769441"/>
          </a:xfrm>
          <a:prstGeom prst="rect">
            <a:avLst/>
          </a:prstGeom>
        </p:spPr>
        <p:txBody>
          <a:bodyPr wrap="square">
            <a:spAutoFit/>
          </a:bodyPr>
          <a:lstStyle/>
          <a:p>
            <a:pPr algn="ctr"/>
            <a:r>
              <a:rPr lang="uk-UA" sz="4400" b="1" dirty="0">
                <a:solidFill>
                  <a:srgbClr val="7030A0"/>
                </a:solidFill>
                <a:latin typeface="Monotype Corsiva" panose="03010101010201010101" pitchFamily="66" charset="0"/>
              </a:rPr>
              <a:t>Кубик  </a:t>
            </a:r>
            <a:r>
              <a:rPr lang="uk-UA" sz="4400" b="1" dirty="0" err="1">
                <a:solidFill>
                  <a:srgbClr val="7030A0"/>
                </a:solidFill>
                <a:latin typeface="Monotype Corsiva" panose="03010101010201010101" pitchFamily="66" charset="0"/>
              </a:rPr>
              <a:t>Блума</a:t>
            </a:r>
            <a:endParaRPr lang="ru-RU" sz="4400" b="1" dirty="0">
              <a:solidFill>
                <a:srgbClr val="7030A0"/>
              </a:solidFill>
              <a:latin typeface="Monotype Corsiva" panose="03010101010201010101" pitchFamily="66" charset="0"/>
            </a:endParaRPr>
          </a:p>
        </p:txBody>
      </p:sp>
      <p:pic>
        <p:nvPicPr>
          <p:cNvPr id="7" name="Рисунок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858460" y="-54367"/>
            <a:ext cx="3167258" cy="3336352"/>
          </a:xfrm>
          <a:prstGeom prst="rect">
            <a:avLst/>
          </a:prstGeom>
        </p:spPr>
      </p:pic>
      <p:pic>
        <p:nvPicPr>
          <p:cNvPr id="8" name="Рисунок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95163" y="2454070"/>
            <a:ext cx="4286250" cy="3238500"/>
          </a:xfrm>
          <a:prstGeom prst="rect">
            <a:avLst/>
          </a:prstGeom>
        </p:spPr>
      </p:pic>
      <p:sp>
        <p:nvSpPr>
          <p:cNvPr id="9" name="TextBox 8"/>
          <p:cNvSpPr txBox="1"/>
          <p:nvPr/>
        </p:nvSpPr>
        <p:spPr>
          <a:xfrm rot="1009699">
            <a:off x="6476215" y="1776266"/>
            <a:ext cx="1176936" cy="369332"/>
          </a:xfrm>
          <a:prstGeom prst="rect">
            <a:avLst/>
          </a:prstGeom>
          <a:noFill/>
        </p:spPr>
        <p:txBody>
          <a:bodyPr wrap="square" rtlCol="0">
            <a:spAutoFit/>
          </a:bodyPr>
          <a:lstStyle/>
          <a:p>
            <a:r>
              <a:rPr lang="uk-UA" dirty="0">
                <a:solidFill>
                  <a:schemeClr val="bg1"/>
                </a:solidFill>
              </a:rPr>
              <a:t>Чому?</a:t>
            </a:r>
          </a:p>
        </p:txBody>
      </p:sp>
      <p:sp>
        <p:nvSpPr>
          <p:cNvPr id="10" name="TextBox 9"/>
          <p:cNvSpPr txBox="1"/>
          <p:nvPr/>
        </p:nvSpPr>
        <p:spPr>
          <a:xfrm rot="1002681">
            <a:off x="7064683" y="605891"/>
            <a:ext cx="1287561" cy="369332"/>
          </a:xfrm>
          <a:prstGeom prst="rect">
            <a:avLst/>
          </a:prstGeom>
          <a:noFill/>
        </p:spPr>
        <p:txBody>
          <a:bodyPr wrap="square" rtlCol="0">
            <a:spAutoFit/>
          </a:bodyPr>
          <a:lstStyle/>
          <a:p>
            <a:r>
              <a:rPr lang="uk-UA" b="1" dirty="0">
                <a:solidFill>
                  <a:schemeClr val="bg1"/>
                </a:solidFill>
              </a:rPr>
              <a:t>Назви</a:t>
            </a:r>
          </a:p>
        </p:txBody>
      </p:sp>
      <p:sp>
        <p:nvSpPr>
          <p:cNvPr id="11" name="TextBox 10"/>
          <p:cNvSpPr txBox="1"/>
          <p:nvPr/>
        </p:nvSpPr>
        <p:spPr>
          <a:xfrm rot="19620232">
            <a:off x="7738162" y="1558325"/>
            <a:ext cx="1169700" cy="369332"/>
          </a:xfrm>
          <a:prstGeom prst="rect">
            <a:avLst/>
          </a:prstGeom>
          <a:noFill/>
        </p:spPr>
        <p:txBody>
          <a:bodyPr wrap="square" rtlCol="0">
            <a:spAutoFit/>
          </a:bodyPr>
          <a:lstStyle/>
          <a:p>
            <a:r>
              <a:rPr lang="uk-UA" b="1" dirty="0">
                <a:solidFill>
                  <a:schemeClr val="bg1"/>
                </a:solidFill>
              </a:rPr>
              <a:t>Поділись</a:t>
            </a:r>
          </a:p>
        </p:txBody>
      </p:sp>
      <p:sp>
        <p:nvSpPr>
          <p:cNvPr id="12" name="TextBox 11"/>
          <p:cNvSpPr txBox="1"/>
          <p:nvPr/>
        </p:nvSpPr>
        <p:spPr>
          <a:xfrm rot="19606234">
            <a:off x="4456149" y="4018512"/>
            <a:ext cx="1068284" cy="369332"/>
          </a:xfrm>
          <a:prstGeom prst="rect">
            <a:avLst/>
          </a:prstGeom>
          <a:noFill/>
        </p:spPr>
        <p:txBody>
          <a:bodyPr wrap="square" rtlCol="0">
            <a:spAutoFit/>
          </a:bodyPr>
          <a:lstStyle/>
          <a:p>
            <a:r>
              <a:rPr lang="uk-UA" b="1" dirty="0">
                <a:solidFill>
                  <a:schemeClr val="bg1"/>
                </a:solidFill>
              </a:rPr>
              <a:t>Поясни</a:t>
            </a:r>
          </a:p>
        </p:txBody>
      </p:sp>
      <p:sp>
        <p:nvSpPr>
          <p:cNvPr id="13" name="TextBox 12"/>
          <p:cNvSpPr txBox="1"/>
          <p:nvPr/>
        </p:nvSpPr>
        <p:spPr>
          <a:xfrm rot="2395970">
            <a:off x="5521315" y="3958435"/>
            <a:ext cx="1427823" cy="338554"/>
          </a:xfrm>
          <a:prstGeom prst="rect">
            <a:avLst/>
          </a:prstGeom>
          <a:noFill/>
        </p:spPr>
        <p:txBody>
          <a:bodyPr wrap="square" rtlCol="0">
            <a:spAutoFit/>
          </a:bodyPr>
          <a:lstStyle/>
          <a:p>
            <a:r>
              <a:rPr lang="uk-UA" sz="1600" b="1" dirty="0">
                <a:solidFill>
                  <a:schemeClr val="bg1"/>
                </a:solidFill>
              </a:rPr>
              <a:t>Запропонуй</a:t>
            </a:r>
          </a:p>
        </p:txBody>
      </p:sp>
      <p:sp>
        <p:nvSpPr>
          <p:cNvPr id="14" name="TextBox 13"/>
          <p:cNvSpPr txBox="1"/>
          <p:nvPr/>
        </p:nvSpPr>
        <p:spPr>
          <a:xfrm>
            <a:off x="4846734" y="2949011"/>
            <a:ext cx="1228285" cy="369332"/>
          </a:xfrm>
          <a:prstGeom prst="rect">
            <a:avLst/>
          </a:prstGeom>
          <a:noFill/>
        </p:spPr>
        <p:txBody>
          <a:bodyPr wrap="none" rtlCol="0">
            <a:spAutoFit/>
          </a:bodyPr>
          <a:lstStyle/>
          <a:p>
            <a:r>
              <a:rPr lang="uk-UA" b="1" dirty="0">
                <a:solidFill>
                  <a:schemeClr val="bg1"/>
                </a:solidFill>
              </a:rPr>
              <a:t>Придумай</a:t>
            </a:r>
          </a:p>
        </p:txBody>
      </p:sp>
      <p:pic>
        <p:nvPicPr>
          <p:cNvPr id="15" name="Рисунок 1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771958" y="2769321"/>
            <a:ext cx="2330893" cy="2950497"/>
          </a:xfrm>
          <a:prstGeom prst="rect">
            <a:avLst/>
          </a:prstGeom>
        </p:spPr>
      </p:pic>
    </p:spTree>
    <p:extLst>
      <p:ext uri="{BB962C8B-B14F-4D97-AF65-F5344CB8AC3E}">
        <p14:creationId xmlns="" xmlns:p14="http://schemas.microsoft.com/office/powerpoint/2010/main" val="309456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2000" fill="hold"/>
                                        <p:tgtEl>
                                          <p:spTgt spid="2"/>
                                        </p:tgtEl>
                                        <p:attrNameLst>
                                          <p:attrName>ppt_x</p:attrName>
                                        </p:attrNameLst>
                                      </p:cBhvr>
                                      <p:tavLst>
                                        <p:tav tm="0">
                                          <p:val>
                                            <p:strVal val="#ppt_x"/>
                                          </p:val>
                                        </p:tav>
                                        <p:tav tm="100000">
                                          <p:val>
                                            <p:strVal val="#ppt_x"/>
                                          </p:val>
                                        </p:tav>
                                      </p:tavLst>
                                    </p:anim>
                                    <p:anim calcmode="lin" valueType="num">
                                      <p:cBhvr additive="base">
                                        <p:cTn id="15"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80">
                                          <p:stCondLst>
                                            <p:cond delay="0"/>
                                          </p:stCondLst>
                                        </p:cTn>
                                        <p:tgtEl>
                                          <p:spTgt spid="8"/>
                                        </p:tgtEl>
                                      </p:cBhvr>
                                    </p:animEffect>
                                    <p:anim calcmode="lin" valueType="num">
                                      <p:cBhvr>
                                        <p:cTn id="2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6" dur="26">
                                          <p:stCondLst>
                                            <p:cond delay="650"/>
                                          </p:stCondLst>
                                        </p:cTn>
                                        <p:tgtEl>
                                          <p:spTgt spid="8"/>
                                        </p:tgtEl>
                                      </p:cBhvr>
                                      <p:to x="100000" y="60000"/>
                                    </p:animScale>
                                    <p:animScale>
                                      <p:cBhvr>
                                        <p:cTn id="27" dur="166" decel="50000">
                                          <p:stCondLst>
                                            <p:cond delay="676"/>
                                          </p:stCondLst>
                                        </p:cTn>
                                        <p:tgtEl>
                                          <p:spTgt spid="8"/>
                                        </p:tgtEl>
                                      </p:cBhvr>
                                      <p:to x="100000" y="100000"/>
                                    </p:animScale>
                                    <p:animScale>
                                      <p:cBhvr>
                                        <p:cTn id="28" dur="26">
                                          <p:stCondLst>
                                            <p:cond delay="1312"/>
                                          </p:stCondLst>
                                        </p:cTn>
                                        <p:tgtEl>
                                          <p:spTgt spid="8"/>
                                        </p:tgtEl>
                                      </p:cBhvr>
                                      <p:to x="100000" y="80000"/>
                                    </p:animScale>
                                    <p:animScale>
                                      <p:cBhvr>
                                        <p:cTn id="29" dur="166" decel="50000">
                                          <p:stCondLst>
                                            <p:cond delay="1338"/>
                                          </p:stCondLst>
                                        </p:cTn>
                                        <p:tgtEl>
                                          <p:spTgt spid="8"/>
                                        </p:tgtEl>
                                      </p:cBhvr>
                                      <p:to x="100000" y="100000"/>
                                    </p:animScale>
                                    <p:animScale>
                                      <p:cBhvr>
                                        <p:cTn id="30" dur="26">
                                          <p:stCondLst>
                                            <p:cond delay="1642"/>
                                          </p:stCondLst>
                                        </p:cTn>
                                        <p:tgtEl>
                                          <p:spTgt spid="8"/>
                                        </p:tgtEl>
                                      </p:cBhvr>
                                      <p:to x="100000" y="90000"/>
                                    </p:animScale>
                                    <p:animScale>
                                      <p:cBhvr>
                                        <p:cTn id="31" dur="166" decel="50000">
                                          <p:stCondLst>
                                            <p:cond delay="1668"/>
                                          </p:stCondLst>
                                        </p:cTn>
                                        <p:tgtEl>
                                          <p:spTgt spid="8"/>
                                        </p:tgtEl>
                                      </p:cBhvr>
                                      <p:to x="100000" y="100000"/>
                                    </p:animScale>
                                    <p:animScale>
                                      <p:cBhvr>
                                        <p:cTn id="32" dur="26">
                                          <p:stCondLst>
                                            <p:cond delay="1808"/>
                                          </p:stCondLst>
                                        </p:cTn>
                                        <p:tgtEl>
                                          <p:spTgt spid="8"/>
                                        </p:tgtEl>
                                      </p:cBhvr>
                                      <p:to x="100000" y="95000"/>
                                    </p:animScale>
                                    <p:animScale>
                                      <p:cBhvr>
                                        <p:cTn id="33" dur="166" decel="50000">
                                          <p:stCondLst>
                                            <p:cond delay="1834"/>
                                          </p:stCondLst>
                                        </p:cTn>
                                        <p:tgtEl>
                                          <p:spTgt spid="8"/>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80">
                                          <p:stCondLst>
                                            <p:cond delay="0"/>
                                          </p:stCondLst>
                                        </p:cTn>
                                        <p:tgtEl>
                                          <p:spTgt spid="12"/>
                                        </p:tgtEl>
                                      </p:cBhvr>
                                    </p:animEffect>
                                    <p:anim calcmode="lin" valueType="num">
                                      <p:cBhvr>
                                        <p:cTn id="3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2" dur="26">
                                          <p:stCondLst>
                                            <p:cond delay="650"/>
                                          </p:stCondLst>
                                        </p:cTn>
                                        <p:tgtEl>
                                          <p:spTgt spid="12"/>
                                        </p:tgtEl>
                                      </p:cBhvr>
                                      <p:to x="100000" y="60000"/>
                                    </p:animScale>
                                    <p:animScale>
                                      <p:cBhvr>
                                        <p:cTn id="43" dur="166" decel="50000">
                                          <p:stCondLst>
                                            <p:cond delay="676"/>
                                          </p:stCondLst>
                                        </p:cTn>
                                        <p:tgtEl>
                                          <p:spTgt spid="12"/>
                                        </p:tgtEl>
                                      </p:cBhvr>
                                      <p:to x="100000" y="100000"/>
                                    </p:animScale>
                                    <p:animScale>
                                      <p:cBhvr>
                                        <p:cTn id="44" dur="26">
                                          <p:stCondLst>
                                            <p:cond delay="1312"/>
                                          </p:stCondLst>
                                        </p:cTn>
                                        <p:tgtEl>
                                          <p:spTgt spid="12"/>
                                        </p:tgtEl>
                                      </p:cBhvr>
                                      <p:to x="100000" y="80000"/>
                                    </p:animScale>
                                    <p:animScale>
                                      <p:cBhvr>
                                        <p:cTn id="45" dur="166" decel="50000">
                                          <p:stCondLst>
                                            <p:cond delay="1338"/>
                                          </p:stCondLst>
                                        </p:cTn>
                                        <p:tgtEl>
                                          <p:spTgt spid="12"/>
                                        </p:tgtEl>
                                      </p:cBhvr>
                                      <p:to x="100000" y="100000"/>
                                    </p:animScale>
                                    <p:animScale>
                                      <p:cBhvr>
                                        <p:cTn id="46" dur="26">
                                          <p:stCondLst>
                                            <p:cond delay="1642"/>
                                          </p:stCondLst>
                                        </p:cTn>
                                        <p:tgtEl>
                                          <p:spTgt spid="12"/>
                                        </p:tgtEl>
                                      </p:cBhvr>
                                      <p:to x="100000" y="90000"/>
                                    </p:animScale>
                                    <p:animScale>
                                      <p:cBhvr>
                                        <p:cTn id="47" dur="166" decel="50000">
                                          <p:stCondLst>
                                            <p:cond delay="1668"/>
                                          </p:stCondLst>
                                        </p:cTn>
                                        <p:tgtEl>
                                          <p:spTgt spid="12"/>
                                        </p:tgtEl>
                                      </p:cBhvr>
                                      <p:to x="100000" y="100000"/>
                                    </p:animScale>
                                    <p:animScale>
                                      <p:cBhvr>
                                        <p:cTn id="48" dur="26">
                                          <p:stCondLst>
                                            <p:cond delay="1808"/>
                                          </p:stCondLst>
                                        </p:cTn>
                                        <p:tgtEl>
                                          <p:spTgt spid="12"/>
                                        </p:tgtEl>
                                      </p:cBhvr>
                                      <p:to x="100000" y="95000"/>
                                    </p:animScale>
                                    <p:animScale>
                                      <p:cBhvr>
                                        <p:cTn id="49" dur="166" decel="50000">
                                          <p:stCondLst>
                                            <p:cond delay="1834"/>
                                          </p:stCondLst>
                                        </p:cTn>
                                        <p:tgtEl>
                                          <p:spTgt spid="12"/>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80">
                                          <p:stCondLst>
                                            <p:cond delay="0"/>
                                          </p:stCondLst>
                                        </p:cTn>
                                        <p:tgtEl>
                                          <p:spTgt spid="13"/>
                                        </p:tgtEl>
                                      </p:cBhvr>
                                    </p:animEffect>
                                    <p:anim calcmode="lin" valueType="num">
                                      <p:cBhvr>
                                        <p:cTn id="5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8" dur="26">
                                          <p:stCondLst>
                                            <p:cond delay="650"/>
                                          </p:stCondLst>
                                        </p:cTn>
                                        <p:tgtEl>
                                          <p:spTgt spid="13"/>
                                        </p:tgtEl>
                                      </p:cBhvr>
                                      <p:to x="100000" y="60000"/>
                                    </p:animScale>
                                    <p:animScale>
                                      <p:cBhvr>
                                        <p:cTn id="59" dur="166" decel="50000">
                                          <p:stCondLst>
                                            <p:cond delay="676"/>
                                          </p:stCondLst>
                                        </p:cTn>
                                        <p:tgtEl>
                                          <p:spTgt spid="13"/>
                                        </p:tgtEl>
                                      </p:cBhvr>
                                      <p:to x="100000" y="100000"/>
                                    </p:animScale>
                                    <p:animScale>
                                      <p:cBhvr>
                                        <p:cTn id="60" dur="26">
                                          <p:stCondLst>
                                            <p:cond delay="1312"/>
                                          </p:stCondLst>
                                        </p:cTn>
                                        <p:tgtEl>
                                          <p:spTgt spid="13"/>
                                        </p:tgtEl>
                                      </p:cBhvr>
                                      <p:to x="100000" y="80000"/>
                                    </p:animScale>
                                    <p:animScale>
                                      <p:cBhvr>
                                        <p:cTn id="61" dur="166" decel="50000">
                                          <p:stCondLst>
                                            <p:cond delay="1338"/>
                                          </p:stCondLst>
                                        </p:cTn>
                                        <p:tgtEl>
                                          <p:spTgt spid="13"/>
                                        </p:tgtEl>
                                      </p:cBhvr>
                                      <p:to x="100000" y="100000"/>
                                    </p:animScale>
                                    <p:animScale>
                                      <p:cBhvr>
                                        <p:cTn id="62" dur="26">
                                          <p:stCondLst>
                                            <p:cond delay="1642"/>
                                          </p:stCondLst>
                                        </p:cTn>
                                        <p:tgtEl>
                                          <p:spTgt spid="13"/>
                                        </p:tgtEl>
                                      </p:cBhvr>
                                      <p:to x="100000" y="90000"/>
                                    </p:animScale>
                                    <p:animScale>
                                      <p:cBhvr>
                                        <p:cTn id="63" dur="166" decel="50000">
                                          <p:stCondLst>
                                            <p:cond delay="1668"/>
                                          </p:stCondLst>
                                        </p:cTn>
                                        <p:tgtEl>
                                          <p:spTgt spid="13"/>
                                        </p:tgtEl>
                                      </p:cBhvr>
                                      <p:to x="100000" y="100000"/>
                                    </p:animScale>
                                    <p:animScale>
                                      <p:cBhvr>
                                        <p:cTn id="64" dur="26">
                                          <p:stCondLst>
                                            <p:cond delay="1808"/>
                                          </p:stCondLst>
                                        </p:cTn>
                                        <p:tgtEl>
                                          <p:spTgt spid="13"/>
                                        </p:tgtEl>
                                      </p:cBhvr>
                                      <p:to x="100000" y="95000"/>
                                    </p:animScale>
                                    <p:animScale>
                                      <p:cBhvr>
                                        <p:cTn id="65" dur="166" decel="50000">
                                          <p:stCondLst>
                                            <p:cond delay="1834"/>
                                          </p:stCondLst>
                                        </p:cTn>
                                        <p:tgtEl>
                                          <p:spTgt spid="13"/>
                                        </p:tgtEl>
                                      </p:cBhvr>
                                      <p:to x="100000" y="100000"/>
                                    </p:animScale>
                                  </p:childTnLst>
                                </p:cTn>
                              </p:par>
                              <p:par>
                                <p:cTn id="66" presetID="26"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80">
                                          <p:stCondLst>
                                            <p:cond delay="0"/>
                                          </p:stCondLst>
                                        </p:cTn>
                                        <p:tgtEl>
                                          <p:spTgt spid="14"/>
                                        </p:tgtEl>
                                      </p:cBhvr>
                                    </p:animEffect>
                                    <p:anim calcmode="lin" valueType="num">
                                      <p:cBhvr>
                                        <p:cTn id="6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4" dur="26">
                                          <p:stCondLst>
                                            <p:cond delay="650"/>
                                          </p:stCondLst>
                                        </p:cTn>
                                        <p:tgtEl>
                                          <p:spTgt spid="14"/>
                                        </p:tgtEl>
                                      </p:cBhvr>
                                      <p:to x="100000" y="60000"/>
                                    </p:animScale>
                                    <p:animScale>
                                      <p:cBhvr>
                                        <p:cTn id="75" dur="166" decel="50000">
                                          <p:stCondLst>
                                            <p:cond delay="676"/>
                                          </p:stCondLst>
                                        </p:cTn>
                                        <p:tgtEl>
                                          <p:spTgt spid="14"/>
                                        </p:tgtEl>
                                      </p:cBhvr>
                                      <p:to x="100000" y="100000"/>
                                    </p:animScale>
                                    <p:animScale>
                                      <p:cBhvr>
                                        <p:cTn id="76" dur="26">
                                          <p:stCondLst>
                                            <p:cond delay="1312"/>
                                          </p:stCondLst>
                                        </p:cTn>
                                        <p:tgtEl>
                                          <p:spTgt spid="14"/>
                                        </p:tgtEl>
                                      </p:cBhvr>
                                      <p:to x="100000" y="80000"/>
                                    </p:animScale>
                                    <p:animScale>
                                      <p:cBhvr>
                                        <p:cTn id="77" dur="166" decel="50000">
                                          <p:stCondLst>
                                            <p:cond delay="1338"/>
                                          </p:stCondLst>
                                        </p:cTn>
                                        <p:tgtEl>
                                          <p:spTgt spid="14"/>
                                        </p:tgtEl>
                                      </p:cBhvr>
                                      <p:to x="100000" y="100000"/>
                                    </p:animScale>
                                    <p:animScale>
                                      <p:cBhvr>
                                        <p:cTn id="78" dur="26">
                                          <p:stCondLst>
                                            <p:cond delay="1642"/>
                                          </p:stCondLst>
                                        </p:cTn>
                                        <p:tgtEl>
                                          <p:spTgt spid="14"/>
                                        </p:tgtEl>
                                      </p:cBhvr>
                                      <p:to x="100000" y="90000"/>
                                    </p:animScale>
                                    <p:animScale>
                                      <p:cBhvr>
                                        <p:cTn id="79" dur="166" decel="50000">
                                          <p:stCondLst>
                                            <p:cond delay="1668"/>
                                          </p:stCondLst>
                                        </p:cTn>
                                        <p:tgtEl>
                                          <p:spTgt spid="14"/>
                                        </p:tgtEl>
                                      </p:cBhvr>
                                      <p:to x="100000" y="100000"/>
                                    </p:animScale>
                                    <p:animScale>
                                      <p:cBhvr>
                                        <p:cTn id="80" dur="26">
                                          <p:stCondLst>
                                            <p:cond delay="1808"/>
                                          </p:stCondLst>
                                        </p:cTn>
                                        <p:tgtEl>
                                          <p:spTgt spid="14"/>
                                        </p:tgtEl>
                                      </p:cBhvr>
                                      <p:to x="100000" y="95000"/>
                                    </p:animScale>
                                    <p:animScale>
                                      <p:cBhvr>
                                        <p:cTn id="81" dur="166" decel="50000">
                                          <p:stCondLst>
                                            <p:cond delay="1834"/>
                                          </p:stCondLst>
                                        </p:cTn>
                                        <p:tgtEl>
                                          <p:spTgt spid="14"/>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wipe(down)">
                                      <p:cBhvr>
                                        <p:cTn id="86" dur="580">
                                          <p:stCondLst>
                                            <p:cond delay="0"/>
                                          </p:stCondLst>
                                        </p:cTn>
                                        <p:tgtEl>
                                          <p:spTgt spid="7"/>
                                        </p:tgtEl>
                                      </p:cBhvr>
                                    </p:animEffect>
                                    <p:anim calcmode="lin" valueType="num">
                                      <p:cBhvr>
                                        <p:cTn id="8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92" dur="26">
                                          <p:stCondLst>
                                            <p:cond delay="650"/>
                                          </p:stCondLst>
                                        </p:cTn>
                                        <p:tgtEl>
                                          <p:spTgt spid="7"/>
                                        </p:tgtEl>
                                      </p:cBhvr>
                                      <p:to x="100000" y="60000"/>
                                    </p:animScale>
                                    <p:animScale>
                                      <p:cBhvr>
                                        <p:cTn id="93" dur="166" decel="50000">
                                          <p:stCondLst>
                                            <p:cond delay="676"/>
                                          </p:stCondLst>
                                        </p:cTn>
                                        <p:tgtEl>
                                          <p:spTgt spid="7"/>
                                        </p:tgtEl>
                                      </p:cBhvr>
                                      <p:to x="100000" y="100000"/>
                                    </p:animScale>
                                    <p:animScale>
                                      <p:cBhvr>
                                        <p:cTn id="94" dur="26">
                                          <p:stCondLst>
                                            <p:cond delay="1312"/>
                                          </p:stCondLst>
                                        </p:cTn>
                                        <p:tgtEl>
                                          <p:spTgt spid="7"/>
                                        </p:tgtEl>
                                      </p:cBhvr>
                                      <p:to x="100000" y="80000"/>
                                    </p:animScale>
                                    <p:animScale>
                                      <p:cBhvr>
                                        <p:cTn id="95" dur="166" decel="50000">
                                          <p:stCondLst>
                                            <p:cond delay="1338"/>
                                          </p:stCondLst>
                                        </p:cTn>
                                        <p:tgtEl>
                                          <p:spTgt spid="7"/>
                                        </p:tgtEl>
                                      </p:cBhvr>
                                      <p:to x="100000" y="100000"/>
                                    </p:animScale>
                                    <p:animScale>
                                      <p:cBhvr>
                                        <p:cTn id="96" dur="26">
                                          <p:stCondLst>
                                            <p:cond delay="1642"/>
                                          </p:stCondLst>
                                        </p:cTn>
                                        <p:tgtEl>
                                          <p:spTgt spid="7"/>
                                        </p:tgtEl>
                                      </p:cBhvr>
                                      <p:to x="100000" y="90000"/>
                                    </p:animScale>
                                    <p:animScale>
                                      <p:cBhvr>
                                        <p:cTn id="97" dur="166" decel="50000">
                                          <p:stCondLst>
                                            <p:cond delay="1668"/>
                                          </p:stCondLst>
                                        </p:cTn>
                                        <p:tgtEl>
                                          <p:spTgt spid="7"/>
                                        </p:tgtEl>
                                      </p:cBhvr>
                                      <p:to x="100000" y="100000"/>
                                    </p:animScale>
                                    <p:animScale>
                                      <p:cBhvr>
                                        <p:cTn id="98" dur="26">
                                          <p:stCondLst>
                                            <p:cond delay="1808"/>
                                          </p:stCondLst>
                                        </p:cTn>
                                        <p:tgtEl>
                                          <p:spTgt spid="7"/>
                                        </p:tgtEl>
                                      </p:cBhvr>
                                      <p:to x="100000" y="95000"/>
                                    </p:animScale>
                                    <p:animScale>
                                      <p:cBhvr>
                                        <p:cTn id="99" dur="166" decel="50000">
                                          <p:stCondLst>
                                            <p:cond delay="1834"/>
                                          </p:stCondLst>
                                        </p:cTn>
                                        <p:tgtEl>
                                          <p:spTgt spid="7"/>
                                        </p:tgtEl>
                                      </p:cBhvr>
                                      <p:to x="100000" y="100000"/>
                                    </p:animScale>
                                  </p:childTnLst>
                                </p:cTn>
                              </p:par>
                              <p:par>
                                <p:cTn id="100" presetID="26" presetClass="entr" presetSubtype="0" fill="hold" grpId="0" nodeType="withEffect">
                                  <p:stCondLst>
                                    <p:cond delay="0"/>
                                  </p:stCondLst>
                                  <p:childTnLst>
                                    <p:set>
                                      <p:cBhvr>
                                        <p:cTn id="101" dur="1" fill="hold">
                                          <p:stCondLst>
                                            <p:cond delay="0"/>
                                          </p:stCondLst>
                                        </p:cTn>
                                        <p:tgtEl>
                                          <p:spTgt spid="10"/>
                                        </p:tgtEl>
                                        <p:attrNameLst>
                                          <p:attrName>style.visibility</p:attrName>
                                        </p:attrNameLst>
                                      </p:cBhvr>
                                      <p:to>
                                        <p:strVal val="visible"/>
                                      </p:to>
                                    </p:set>
                                    <p:animEffect transition="in" filter="wipe(down)">
                                      <p:cBhvr>
                                        <p:cTn id="102" dur="580">
                                          <p:stCondLst>
                                            <p:cond delay="0"/>
                                          </p:stCondLst>
                                        </p:cTn>
                                        <p:tgtEl>
                                          <p:spTgt spid="10"/>
                                        </p:tgtEl>
                                      </p:cBhvr>
                                    </p:animEffect>
                                    <p:anim calcmode="lin" valueType="num">
                                      <p:cBhvr>
                                        <p:cTn id="10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8" dur="26">
                                          <p:stCondLst>
                                            <p:cond delay="650"/>
                                          </p:stCondLst>
                                        </p:cTn>
                                        <p:tgtEl>
                                          <p:spTgt spid="10"/>
                                        </p:tgtEl>
                                      </p:cBhvr>
                                      <p:to x="100000" y="60000"/>
                                    </p:animScale>
                                    <p:animScale>
                                      <p:cBhvr>
                                        <p:cTn id="109" dur="166" decel="50000">
                                          <p:stCondLst>
                                            <p:cond delay="676"/>
                                          </p:stCondLst>
                                        </p:cTn>
                                        <p:tgtEl>
                                          <p:spTgt spid="10"/>
                                        </p:tgtEl>
                                      </p:cBhvr>
                                      <p:to x="100000" y="100000"/>
                                    </p:animScale>
                                    <p:animScale>
                                      <p:cBhvr>
                                        <p:cTn id="110" dur="26">
                                          <p:stCondLst>
                                            <p:cond delay="1312"/>
                                          </p:stCondLst>
                                        </p:cTn>
                                        <p:tgtEl>
                                          <p:spTgt spid="10"/>
                                        </p:tgtEl>
                                      </p:cBhvr>
                                      <p:to x="100000" y="80000"/>
                                    </p:animScale>
                                    <p:animScale>
                                      <p:cBhvr>
                                        <p:cTn id="111" dur="166" decel="50000">
                                          <p:stCondLst>
                                            <p:cond delay="1338"/>
                                          </p:stCondLst>
                                        </p:cTn>
                                        <p:tgtEl>
                                          <p:spTgt spid="10"/>
                                        </p:tgtEl>
                                      </p:cBhvr>
                                      <p:to x="100000" y="100000"/>
                                    </p:animScale>
                                    <p:animScale>
                                      <p:cBhvr>
                                        <p:cTn id="112" dur="26">
                                          <p:stCondLst>
                                            <p:cond delay="1642"/>
                                          </p:stCondLst>
                                        </p:cTn>
                                        <p:tgtEl>
                                          <p:spTgt spid="10"/>
                                        </p:tgtEl>
                                      </p:cBhvr>
                                      <p:to x="100000" y="90000"/>
                                    </p:animScale>
                                    <p:animScale>
                                      <p:cBhvr>
                                        <p:cTn id="113" dur="166" decel="50000">
                                          <p:stCondLst>
                                            <p:cond delay="1668"/>
                                          </p:stCondLst>
                                        </p:cTn>
                                        <p:tgtEl>
                                          <p:spTgt spid="10"/>
                                        </p:tgtEl>
                                      </p:cBhvr>
                                      <p:to x="100000" y="100000"/>
                                    </p:animScale>
                                    <p:animScale>
                                      <p:cBhvr>
                                        <p:cTn id="114" dur="26">
                                          <p:stCondLst>
                                            <p:cond delay="1808"/>
                                          </p:stCondLst>
                                        </p:cTn>
                                        <p:tgtEl>
                                          <p:spTgt spid="10"/>
                                        </p:tgtEl>
                                      </p:cBhvr>
                                      <p:to x="100000" y="95000"/>
                                    </p:animScale>
                                    <p:animScale>
                                      <p:cBhvr>
                                        <p:cTn id="115" dur="166" decel="50000">
                                          <p:stCondLst>
                                            <p:cond delay="1834"/>
                                          </p:stCondLst>
                                        </p:cTn>
                                        <p:tgtEl>
                                          <p:spTgt spid="10"/>
                                        </p:tgtEl>
                                      </p:cBhvr>
                                      <p:to x="100000" y="100000"/>
                                    </p:animScale>
                                  </p:childTnLst>
                                </p:cTn>
                              </p:par>
                              <p:par>
                                <p:cTn id="116" presetID="26" presetClass="entr" presetSubtype="0" fill="hold" grpId="0" nodeType="withEffect">
                                  <p:stCondLst>
                                    <p:cond delay="0"/>
                                  </p:stCondLst>
                                  <p:childTnLst>
                                    <p:set>
                                      <p:cBhvr>
                                        <p:cTn id="117" dur="1" fill="hold">
                                          <p:stCondLst>
                                            <p:cond delay="0"/>
                                          </p:stCondLst>
                                        </p:cTn>
                                        <p:tgtEl>
                                          <p:spTgt spid="9"/>
                                        </p:tgtEl>
                                        <p:attrNameLst>
                                          <p:attrName>style.visibility</p:attrName>
                                        </p:attrNameLst>
                                      </p:cBhvr>
                                      <p:to>
                                        <p:strVal val="visible"/>
                                      </p:to>
                                    </p:set>
                                    <p:animEffect transition="in" filter="wipe(down)">
                                      <p:cBhvr>
                                        <p:cTn id="118" dur="580">
                                          <p:stCondLst>
                                            <p:cond delay="0"/>
                                          </p:stCondLst>
                                        </p:cTn>
                                        <p:tgtEl>
                                          <p:spTgt spid="9"/>
                                        </p:tgtEl>
                                      </p:cBhvr>
                                    </p:animEffect>
                                    <p:anim calcmode="lin" valueType="num">
                                      <p:cBhvr>
                                        <p:cTn id="1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4" dur="26">
                                          <p:stCondLst>
                                            <p:cond delay="650"/>
                                          </p:stCondLst>
                                        </p:cTn>
                                        <p:tgtEl>
                                          <p:spTgt spid="9"/>
                                        </p:tgtEl>
                                      </p:cBhvr>
                                      <p:to x="100000" y="60000"/>
                                    </p:animScale>
                                    <p:animScale>
                                      <p:cBhvr>
                                        <p:cTn id="125" dur="166" decel="50000">
                                          <p:stCondLst>
                                            <p:cond delay="676"/>
                                          </p:stCondLst>
                                        </p:cTn>
                                        <p:tgtEl>
                                          <p:spTgt spid="9"/>
                                        </p:tgtEl>
                                      </p:cBhvr>
                                      <p:to x="100000" y="100000"/>
                                    </p:animScale>
                                    <p:animScale>
                                      <p:cBhvr>
                                        <p:cTn id="126" dur="26">
                                          <p:stCondLst>
                                            <p:cond delay="1312"/>
                                          </p:stCondLst>
                                        </p:cTn>
                                        <p:tgtEl>
                                          <p:spTgt spid="9"/>
                                        </p:tgtEl>
                                      </p:cBhvr>
                                      <p:to x="100000" y="80000"/>
                                    </p:animScale>
                                    <p:animScale>
                                      <p:cBhvr>
                                        <p:cTn id="127" dur="166" decel="50000">
                                          <p:stCondLst>
                                            <p:cond delay="1338"/>
                                          </p:stCondLst>
                                        </p:cTn>
                                        <p:tgtEl>
                                          <p:spTgt spid="9"/>
                                        </p:tgtEl>
                                      </p:cBhvr>
                                      <p:to x="100000" y="100000"/>
                                    </p:animScale>
                                    <p:animScale>
                                      <p:cBhvr>
                                        <p:cTn id="128" dur="26">
                                          <p:stCondLst>
                                            <p:cond delay="1642"/>
                                          </p:stCondLst>
                                        </p:cTn>
                                        <p:tgtEl>
                                          <p:spTgt spid="9"/>
                                        </p:tgtEl>
                                      </p:cBhvr>
                                      <p:to x="100000" y="90000"/>
                                    </p:animScale>
                                    <p:animScale>
                                      <p:cBhvr>
                                        <p:cTn id="129" dur="166" decel="50000">
                                          <p:stCondLst>
                                            <p:cond delay="1668"/>
                                          </p:stCondLst>
                                        </p:cTn>
                                        <p:tgtEl>
                                          <p:spTgt spid="9"/>
                                        </p:tgtEl>
                                      </p:cBhvr>
                                      <p:to x="100000" y="100000"/>
                                    </p:animScale>
                                    <p:animScale>
                                      <p:cBhvr>
                                        <p:cTn id="130" dur="26">
                                          <p:stCondLst>
                                            <p:cond delay="1808"/>
                                          </p:stCondLst>
                                        </p:cTn>
                                        <p:tgtEl>
                                          <p:spTgt spid="9"/>
                                        </p:tgtEl>
                                      </p:cBhvr>
                                      <p:to x="100000" y="95000"/>
                                    </p:animScale>
                                    <p:animScale>
                                      <p:cBhvr>
                                        <p:cTn id="131" dur="166" decel="50000">
                                          <p:stCondLst>
                                            <p:cond delay="1834"/>
                                          </p:stCondLst>
                                        </p:cTn>
                                        <p:tgtEl>
                                          <p:spTgt spid="9"/>
                                        </p:tgtEl>
                                      </p:cBhvr>
                                      <p:to x="100000" y="100000"/>
                                    </p:animScale>
                                  </p:childTnLst>
                                </p:cTn>
                              </p:par>
                              <p:par>
                                <p:cTn id="132" presetID="26" presetClass="entr" presetSubtype="0" fill="hold" grpId="0" nodeType="withEffect">
                                  <p:stCondLst>
                                    <p:cond delay="0"/>
                                  </p:stCondLst>
                                  <p:childTnLst>
                                    <p:set>
                                      <p:cBhvr>
                                        <p:cTn id="133" dur="1" fill="hold">
                                          <p:stCondLst>
                                            <p:cond delay="0"/>
                                          </p:stCondLst>
                                        </p:cTn>
                                        <p:tgtEl>
                                          <p:spTgt spid="11"/>
                                        </p:tgtEl>
                                        <p:attrNameLst>
                                          <p:attrName>style.visibility</p:attrName>
                                        </p:attrNameLst>
                                      </p:cBhvr>
                                      <p:to>
                                        <p:strVal val="visible"/>
                                      </p:to>
                                    </p:set>
                                    <p:animEffect transition="in" filter="wipe(down)">
                                      <p:cBhvr>
                                        <p:cTn id="134" dur="580">
                                          <p:stCondLst>
                                            <p:cond delay="0"/>
                                          </p:stCondLst>
                                        </p:cTn>
                                        <p:tgtEl>
                                          <p:spTgt spid="11"/>
                                        </p:tgtEl>
                                      </p:cBhvr>
                                    </p:animEffect>
                                    <p:anim calcmode="lin" valueType="num">
                                      <p:cBhvr>
                                        <p:cTn id="13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3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3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40" dur="26">
                                          <p:stCondLst>
                                            <p:cond delay="650"/>
                                          </p:stCondLst>
                                        </p:cTn>
                                        <p:tgtEl>
                                          <p:spTgt spid="11"/>
                                        </p:tgtEl>
                                      </p:cBhvr>
                                      <p:to x="100000" y="60000"/>
                                    </p:animScale>
                                    <p:animScale>
                                      <p:cBhvr>
                                        <p:cTn id="141" dur="166" decel="50000">
                                          <p:stCondLst>
                                            <p:cond delay="676"/>
                                          </p:stCondLst>
                                        </p:cTn>
                                        <p:tgtEl>
                                          <p:spTgt spid="11"/>
                                        </p:tgtEl>
                                      </p:cBhvr>
                                      <p:to x="100000" y="100000"/>
                                    </p:animScale>
                                    <p:animScale>
                                      <p:cBhvr>
                                        <p:cTn id="142" dur="26">
                                          <p:stCondLst>
                                            <p:cond delay="1312"/>
                                          </p:stCondLst>
                                        </p:cTn>
                                        <p:tgtEl>
                                          <p:spTgt spid="11"/>
                                        </p:tgtEl>
                                      </p:cBhvr>
                                      <p:to x="100000" y="80000"/>
                                    </p:animScale>
                                    <p:animScale>
                                      <p:cBhvr>
                                        <p:cTn id="143" dur="166" decel="50000">
                                          <p:stCondLst>
                                            <p:cond delay="1338"/>
                                          </p:stCondLst>
                                        </p:cTn>
                                        <p:tgtEl>
                                          <p:spTgt spid="11"/>
                                        </p:tgtEl>
                                      </p:cBhvr>
                                      <p:to x="100000" y="100000"/>
                                    </p:animScale>
                                    <p:animScale>
                                      <p:cBhvr>
                                        <p:cTn id="144" dur="26">
                                          <p:stCondLst>
                                            <p:cond delay="1642"/>
                                          </p:stCondLst>
                                        </p:cTn>
                                        <p:tgtEl>
                                          <p:spTgt spid="11"/>
                                        </p:tgtEl>
                                      </p:cBhvr>
                                      <p:to x="100000" y="90000"/>
                                    </p:animScale>
                                    <p:animScale>
                                      <p:cBhvr>
                                        <p:cTn id="145" dur="166" decel="50000">
                                          <p:stCondLst>
                                            <p:cond delay="1668"/>
                                          </p:stCondLst>
                                        </p:cTn>
                                        <p:tgtEl>
                                          <p:spTgt spid="11"/>
                                        </p:tgtEl>
                                      </p:cBhvr>
                                      <p:to x="100000" y="100000"/>
                                    </p:animScale>
                                    <p:animScale>
                                      <p:cBhvr>
                                        <p:cTn id="146" dur="26">
                                          <p:stCondLst>
                                            <p:cond delay="1808"/>
                                          </p:stCondLst>
                                        </p:cTn>
                                        <p:tgtEl>
                                          <p:spTgt spid="11"/>
                                        </p:tgtEl>
                                      </p:cBhvr>
                                      <p:to x="100000" y="95000"/>
                                    </p:animScale>
                                    <p:animScale>
                                      <p:cBhvr>
                                        <p:cTn id="147" dur="166" decel="50000">
                                          <p:stCondLst>
                                            <p:cond delay="1834"/>
                                          </p:stCondLst>
                                        </p:cTn>
                                        <p:tgtEl>
                                          <p:spTgt spid="11"/>
                                        </p:tgtEl>
                                      </p:cBhvr>
                                      <p:to x="100000" y="100000"/>
                                    </p:animScale>
                                  </p:childTnLst>
                                </p:cTn>
                              </p:par>
                            </p:childTnLst>
                          </p:cTn>
                        </p:par>
                        <p:par>
                          <p:cTn id="148" fill="hold">
                            <p:stCondLst>
                              <p:cond delay="2000"/>
                            </p:stCondLst>
                            <p:childTnLst>
                              <p:par>
                                <p:cTn id="149" presetID="1" presetClass="entr" presetSubtype="0" fill="hold" nodeType="afterEffect">
                                  <p:stCondLst>
                                    <p:cond delay="0"/>
                                  </p:stCondLst>
                                  <p:childTnLst>
                                    <p:set>
                                      <p:cBhvr>
                                        <p:cTn id="1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3AB422B7-8666-41AC-FBB8-E6E1C385C852}"/>
              </a:ext>
            </a:extLst>
          </p:cNvPr>
          <p:cNvPicPr>
            <a:picLocks noChangeAspect="1"/>
          </p:cNvPicPr>
          <p:nvPr/>
        </p:nvPicPr>
        <p:blipFill>
          <a:blip r:embed="rId2" cstate="print"/>
          <a:stretch>
            <a:fillRect/>
          </a:stretch>
        </p:blipFill>
        <p:spPr>
          <a:xfrm>
            <a:off x="6095" y="0"/>
            <a:ext cx="9131809" cy="6858000"/>
          </a:xfrm>
          <a:prstGeom prst="rect">
            <a:avLst/>
          </a:prstGeom>
        </p:spPr>
      </p:pic>
      <p:sp>
        <p:nvSpPr>
          <p:cNvPr id="4" name="Прямоугольник 3">
            <a:extLst>
              <a:ext uri="{FF2B5EF4-FFF2-40B4-BE49-F238E27FC236}">
                <a16:creationId xmlns="" xmlns:a16="http://schemas.microsoft.com/office/drawing/2014/main" id="{56CB2515-0602-536D-5560-A58634109A69}"/>
              </a:ext>
            </a:extLst>
          </p:cNvPr>
          <p:cNvSpPr/>
          <p:nvPr/>
        </p:nvSpPr>
        <p:spPr>
          <a:xfrm>
            <a:off x="1610208" y="139795"/>
            <a:ext cx="6353666" cy="769441"/>
          </a:xfrm>
          <a:prstGeom prst="rect">
            <a:avLst/>
          </a:prstGeom>
        </p:spPr>
        <p:txBody>
          <a:bodyPr wrap="square">
            <a:spAutoFit/>
          </a:bodyPr>
          <a:lstStyle/>
          <a:p>
            <a:pPr algn="ctr"/>
            <a:r>
              <a:rPr lang="uk-UA" sz="4400" b="1" dirty="0">
                <a:solidFill>
                  <a:srgbClr val="7030A0"/>
                </a:solidFill>
                <a:latin typeface="Monotype Corsiva" panose="03010101010201010101" pitchFamily="66" charset="0"/>
              </a:rPr>
              <a:t>Ромашка </a:t>
            </a:r>
            <a:r>
              <a:rPr lang="uk-UA" sz="4400" b="1" dirty="0" err="1">
                <a:solidFill>
                  <a:srgbClr val="7030A0"/>
                </a:solidFill>
                <a:latin typeface="Monotype Corsiva" panose="03010101010201010101" pitchFamily="66" charset="0"/>
              </a:rPr>
              <a:t>Блума</a:t>
            </a:r>
            <a:endParaRPr lang="ru-RU" sz="4400" b="1" dirty="0">
              <a:solidFill>
                <a:srgbClr val="7030A0"/>
              </a:solidFill>
              <a:latin typeface="Monotype Corsiva" panose="03010101010201010101" pitchFamily="66" charset="0"/>
            </a:endParaRPr>
          </a:p>
        </p:txBody>
      </p:sp>
      <p:sp>
        <p:nvSpPr>
          <p:cNvPr id="7" name="TextBox 6"/>
          <p:cNvSpPr txBox="1"/>
          <p:nvPr/>
        </p:nvSpPr>
        <p:spPr>
          <a:xfrm>
            <a:off x="4957011" y="1501541"/>
            <a:ext cx="2058577" cy="646331"/>
          </a:xfrm>
          <a:prstGeom prst="rect">
            <a:avLst/>
          </a:prstGeom>
          <a:noFill/>
        </p:spPr>
        <p:txBody>
          <a:bodyPr wrap="none" rtlCol="0">
            <a:spAutoFit/>
          </a:bodyPr>
          <a:lstStyle/>
          <a:p>
            <a:r>
              <a:rPr lang="uk-UA" i="1" dirty="0">
                <a:solidFill>
                  <a:srgbClr val="000099"/>
                </a:solidFill>
                <a:latin typeface="Georgia" pitchFamily="18" charset="0"/>
              </a:rPr>
              <a:t>Прості </a:t>
            </a:r>
          </a:p>
          <a:p>
            <a:r>
              <a:rPr lang="uk-UA" dirty="0">
                <a:solidFill>
                  <a:srgbClr val="000099"/>
                </a:solidFill>
                <a:latin typeface="Monotype Corsiva" pitchFamily="66" charset="0"/>
              </a:rPr>
              <a:t>Що? Де? Коли? Хто?</a:t>
            </a:r>
          </a:p>
        </p:txBody>
      </p:sp>
      <p:sp>
        <p:nvSpPr>
          <p:cNvPr id="6" name="TextBox 5"/>
          <p:cNvSpPr txBox="1"/>
          <p:nvPr/>
        </p:nvSpPr>
        <p:spPr>
          <a:xfrm>
            <a:off x="4990453" y="2185261"/>
            <a:ext cx="2758699" cy="1200329"/>
          </a:xfrm>
          <a:prstGeom prst="rect">
            <a:avLst/>
          </a:prstGeom>
          <a:noFill/>
        </p:spPr>
        <p:txBody>
          <a:bodyPr wrap="square" rtlCol="0">
            <a:spAutoFit/>
          </a:bodyPr>
          <a:lstStyle/>
          <a:p>
            <a:r>
              <a:rPr lang="uk-UA" dirty="0" err="1">
                <a:solidFill>
                  <a:srgbClr val="000099"/>
                </a:solidFill>
                <a:latin typeface="Georgia" pitchFamily="18" charset="0"/>
              </a:rPr>
              <a:t>Уточнювальні</a:t>
            </a:r>
            <a:endParaRPr lang="uk-UA" dirty="0">
              <a:solidFill>
                <a:srgbClr val="000099"/>
              </a:solidFill>
              <a:latin typeface="Georgia" pitchFamily="18" charset="0"/>
            </a:endParaRPr>
          </a:p>
          <a:p>
            <a:r>
              <a:rPr lang="uk-UA" dirty="0">
                <a:solidFill>
                  <a:srgbClr val="000099"/>
                </a:solidFill>
                <a:latin typeface="Monotype Corsiva" pitchFamily="66" charset="0"/>
              </a:rPr>
              <a:t>Якщо б…? Чи потрібно …?</a:t>
            </a:r>
          </a:p>
          <a:p>
            <a:r>
              <a:rPr lang="uk-UA" dirty="0">
                <a:solidFill>
                  <a:srgbClr val="000099"/>
                </a:solidFill>
                <a:latin typeface="Monotype Corsiva" pitchFamily="66" charset="0"/>
              </a:rPr>
              <a:t>Чи правильно…?</a:t>
            </a:r>
          </a:p>
          <a:p>
            <a:endParaRPr lang="uk-UA" dirty="0"/>
          </a:p>
        </p:txBody>
      </p:sp>
      <p:sp>
        <p:nvSpPr>
          <p:cNvPr id="8" name="TextBox 7"/>
          <p:cNvSpPr txBox="1"/>
          <p:nvPr/>
        </p:nvSpPr>
        <p:spPr>
          <a:xfrm>
            <a:off x="5021451" y="3192651"/>
            <a:ext cx="2467342" cy="923330"/>
          </a:xfrm>
          <a:prstGeom prst="rect">
            <a:avLst/>
          </a:prstGeom>
          <a:noFill/>
        </p:spPr>
        <p:txBody>
          <a:bodyPr wrap="none" rtlCol="0">
            <a:spAutoFit/>
          </a:bodyPr>
          <a:lstStyle/>
          <a:p>
            <a:r>
              <a:rPr lang="uk-UA" dirty="0">
                <a:solidFill>
                  <a:srgbClr val="000099"/>
                </a:solidFill>
                <a:latin typeface="Georgia" pitchFamily="18" charset="0"/>
              </a:rPr>
              <a:t>Інтерпретаційні</a:t>
            </a:r>
          </a:p>
          <a:p>
            <a:r>
              <a:rPr lang="uk-UA" dirty="0">
                <a:solidFill>
                  <a:srgbClr val="000099"/>
                </a:solidFill>
                <a:latin typeface="Monotype Corsiva" pitchFamily="66" charset="0"/>
              </a:rPr>
              <a:t>Чому? Чому саме так…?</a:t>
            </a:r>
          </a:p>
          <a:p>
            <a:endParaRPr lang="uk-UA" dirty="0"/>
          </a:p>
        </p:txBody>
      </p:sp>
      <p:sp>
        <p:nvSpPr>
          <p:cNvPr id="9" name="TextBox 8"/>
          <p:cNvSpPr txBox="1"/>
          <p:nvPr/>
        </p:nvSpPr>
        <p:spPr>
          <a:xfrm>
            <a:off x="5052448" y="3952068"/>
            <a:ext cx="3499676" cy="646331"/>
          </a:xfrm>
          <a:prstGeom prst="rect">
            <a:avLst/>
          </a:prstGeom>
          <a:noFill/>
        </p:spPr>
        <p:txBody>
          <a:bodyPr wrap="none" rtlCol="0">
            <a:spAutoFit/>
          </a:bodyPr>
          <a:lstStyle/>
          <a:p>
            <a:r>
              <a:rPr lang="uk-UA" dirty="0">
                <a:solidFill>
                  <a:srgbClr val="000099"/>
                </a:solidFill>
                <a:latin typeface="Georgia" pitchFamily="18" charset="0"/>
              </a:rPr>
              <a:t>Творчі</a:t>
            </a:r>
          </a:p>
          <a:p>
            <a:r>
              <a:rPr lang="uk-UA" dirty="0">
                <a:solidFill>
                  <a:srgbClr val="000099"/>
                </a:solidFill>
                <a:latin typeface="Monotype Corsiva" pitchFamily="66" charset="0"/>
              </a:rPr>
              <a:t>Що було б…? Якби розвивалися події?</a:t>
            </a:r>
          </a:p>
        </p:txBody>
      </p:sp>
      <p:sp>
        <p:nvSpPr>
          <p:cNvPr id="10" name="TextBox 9"/>
          <p:cNvSpPr txBox="1"/>
          <p:nvPr/>
        </p:nvSpPr>
        <p:spPr>
          <a:xfrm>
            <a:off x="5052449" y="4664989"/>
            <a:ext cx="3132589" cy="1200329"/>
          </a:xfrm>
          <a:prstGeom prst="rect">
            <a:avLst/>
          </a:prstGeom>
          <a:noFill/>
        </p:spPr>
        <p:txBody>
          <a:bodyPr wrap="none" rtlCol="0">
            <a:spAutoFit/>
          </a:bodyPr>
          <a:lstStyle/>
          <a:p>
            <a:r>
              <a:rPr lang="uk-UA" dirty="0">
                <a:solidFill>
                  <a:srgbClr val="000099"/>
                </a:solidFill>
                <a:latin typeface="Georgia" pitchFamily="18" charset="0"/>
              </a:rPr>
              <a:t>Оцінювальні</a:t>
            </a:r>
          </a:p>
          <a:p>
            <a:r>
              <a:rPr lang="uk-UA" dirty="0">
                <a:solidFill>
                  <a:srgbClr val="000099"/>
                </a:solidFill>
                <a:latin typeface="Monotype Corsiva" pitchFamily="66" charset="0"/>
              </a:rPr>
              <a:t>Добре чи погано? Як ти вважаєш?</a:t>
            </a:r>
          </a:p>
          <a:p>
            <a:endParaRPr lang="uk-UA" dirty="0"/>
          </a:p>
          <a:p>
            <a:endParaRPr lang="uk-UA" dirty="0"/>
          </a:p>
        </p:txBody>
      </p:sp>
      <p:pic>
        <p:nvPicPr>
          <p:cNvPr id="11" name="Рисунок 10" descr="Зображення, що містить квітка, коло&#10;&#10;Автоматично згенерований опис">
            <a:extLst>
              <a:ext uri="{FF2B5EF4-FFF2-40B4-BE49-F238E27FC236}">
                <a16:creationId xmlns="" xmlns:a16="http://schemas.microsoft.com/office/drawing/2014/main" id="{B661F252-C255-07A7-6716-4D2F608B4A3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42136" y="715527"/>
            <a:ext cx="4714875" cy="4800600"/>
          </a:xfrm>
          <a:prstGeom prst="rect">
            <a:avLst/>
          </a:prstGeom>
        </p:spPr>
      </p:pic>
    </p:spTree>
    <p:extLst>
      <p:ext uri="{BB962C8B-B14F-4D97-AF65-F5344CB8AC3E}">
        <p14:creationId xmlns="" xmlns:p14="http://schemas.microsoft.com/office/powerpoint/2010/main" val="271506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4">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7"/>
                                        </p:tgtEl>
                                        <p:attrNameLst>
                                          <p:attrName>style.visibility</p:attrName>
                                        </p:attrNameLst>
                                      </p:cBhvr>
                                      <p:to>
                                        <p:strVal val="visible"/>
                                      </p:to>
                                    </p:set>
                                    <p:anim calcmode="discrete" valueType="clr">
                                      <p:cBhvr override="childStyle">
                                        <p:cTn id="19" dur="5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7"/>
                                        </p:tgtEl>
                                        <p:attrNameLst>
                                          <p:attrName>fillcolor</p:attrName>
                                        </p:attrNameLst>
                                      </p:cBhvr>
                                      <p:tavLst>
                                        <p:tav tm="0">
                                          <p:val>
                                            <p:clrVal>
                                              <a:schemeClr val="accent2"/>
                                            </p:clrVal>
                                          </p:val>
                                        </p:tav>
                                        <p:tav tm="50000">
                                          <p:val>
                                            <p:clrVal>
                                              <a:schemeClr val="hlink"/>
                                            </p:clrVal>
                                          </p:val>
                                        </p:tav>
                                      </p:tavLst>
                                    </p:anim>
                                    <p:set>
                                      <p:cBhvr>
                                        <p:cTn id="21" dur="500"/>
                                        <p:tgtEl>
                                          <p:spTgt spid="7"/>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6"/>
                                        </p:tgtEl>
                                        <p:attrNameLst>
                                          <p:attrName>style.visibility</p:attrName>
                                        </p:attrNameLst>
                                      </p:cBhvr>
                                      <p:to>
                                        <p:strVal val="visible"/>
                                      </p:to>
                                    </p:set>
                                    <p:anim calcmode="discrete" valueType="clr">
                                      <p:cBhvr override="childStyle">
                                        <p:cTn id="26" dur="50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7" dur="500"/>
                                        <p:tgtEl>
                                          <p:spTgt spid="6"/>
                                        </p:tgtEl>
                                        <p:attrNameLst>
                                          <p:attrName>fillcolor</p:attrName>
                                        </p:attrNameLst>
                                      </p:cBhvr>
                                      <p:tavLst>
                                        <p:tav tm="0">
                                          <p:val>
                                            <p:clrVal>
                                              <a:schemeClr val="accent2"/>
                                            </p:clrVal>
                                          </p:val>
                                        </p:tav>
                                        <p:tav tm="50000">
                                          <p:val>
                                            <p:clrVal>
                                              <a:schemeClr val="hlink"/>
                                            </p:clrVal>
                                          </p:val>
                                        </p:tav>
                                      </p:tavLst>
                                    </p:anim>
                                    <p:set>
                                      <p:cBhvr>
                                        <p:cTn id="28" dur="500"/>
                                        <p:tgtEl>
                                          <p:spTgt spid="6"/>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8"/>
                                        </p:tgtEl>
                                        <p:attrNameLst>
                                          <p:attrName>style.visibility</p:attrName>
                                        </p:attrNameLst>
                                      </p:cBhvr>
                                      <p:to>
                                        <p:strVal val="visible"/>
                                      </p:to>
                                    </p:set>
                                    <p:anim calcmode="discrete" valueType="clr">
                                      <p:cBhvr override="childStyle">
                                        <p:cTn id="33" dur="50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4" dur="500"/>
                                        <p:tgtEl>
                                          <p:spTgt spid="8"/>
                                        </p:tgtEl>
                                        <p:attrNameLst>
                                          <p:attrName>fillcolor</p:attrName>
                                        </p:attrNameLst>
                                      </p:cBhvr>
                                      <p:tavLst>
                                        <p:tav tm="0">
                                          <p:val>
                                            <p:clrVal>
                                              <a:schemeClr val="accent2"/>
                                            </p:clrVal>
                                          </p:val>
                                        </p:tav>
                                        <p:tav tm="50000">
                                          <p:val>
                                            <p:clrVal>
                                              <a:schemeClr val="hlink"/>
                                            </p:clrVal>
                                          </p:val>
                                        </p:tav>
                                      </p:tavLst>
                                    </p:anim>
                                    <p:set>
                                      <p:cBhvr>
                                        <p:cTn id="35" dur="500"/>
                                        <p:tgtEl>
                                          <p:spTgt spid="8"/>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9"/>
                                        </p:tgtEl>
                                        <p:attrNameLst>
                                          <p:attrName>style.visibility</p:attrName>
                                        </p:attrNameLst>
                                      </p:cBhvr>
                                      <p:to>
                                        <p:strVal val="visible"/>
                                      </p:to>
                                    </p:set>
                                    <p:anim calcmode="discrete" valueType="clr">
                                      <p:cBhvr override="childStyle">
                                        <p:cTn id="40"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9"/>
                                        </p:tgtEl>
                                        <p:attrNameLst>
                                          <p:attrName>fillcolor</p:attrName>
                                        </p:attrNameLst>
                                      </p:cBhvr>
                                      <p:tavLst>
                                        <p:tav tm="0">
                                          <p:val>
                                            <p:clrVal>
                                              <a:schemeClr val="accent2"/>
                                            </p:clrVal>
                                          </p:val>
                                        </p:tav>
                                        <p:tav tm="50000">
                                          <p:val>
                                            <p:clrVal>
                                              <a:schemeClr val="hlink"/>
                                            </p:clrVal>
                                          </p:val>
                                        </p:tav>
                                      </p:tavLst>
                                    </p:anim>
                                    <p:set>
                                      <p:cBhvr>
                                        <p:cTn id="42" dur="80"/>
                                        <p:tgtEl>
                                          <p:spTgt spid="9"/>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10"/>
                                        </p:tgtEl>
                                        <p:attrNameLst>
                                          <p:attrName>style.visibility</p:attrName>
                                        </p:attrNameLst>
                                      </p:cBhvr>
                                      <p:to>
                                        <p:strVal val="visible"/>
                                      </p:to>
                                    </p:set>
                                    <p:anim calcmode="discrete" valueType="clr">
                                      <p:cBhvr override="childStyle">
                                        <p:cTn id="47" dur="50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8" dur="500"/>
                                        <p:tgtEl>
                                          <p:spTgt spid="10"/>
                                        </p:tgtEl>
                                        <p:attrNameLst>
                                          <p:attrName>fillcolor</p:attrName>
                                        </p:attrNameLst>
                                      </p:cBhvr>
                                      <p:tavLst>
                                        <p:tav tm="0">
                                          <p:val>
                                            <p:clrVal>
                                              <a:schemeClr val="accent2"/>
                                            </p:clrVal>
                                          </p:val>
                                        </p:tav>
                                        <p:tav tm="50000">
                                          <p:val>
                                            <p:clrVal>
                                              <a:schemeClr val="hlink"/>
                                            </p:clrVal>
                                          </p:val>
                                        </p:tav>
                                      </p:tavLst>
                                    </p:anim>
                                    <p:set>
                                      <p:cBhvr>
                                        <p:cTn id="49" dur="50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82BE2694-ED1B-B4B4-8AD7-3FF71C072F5F}"/>
              </a:ext>
            </a:extLst>
          </p:cNvPr>
          <p:cNvPicPr>
            <a:picLocks noChangeAspect="1"/>
          </p:cNvPicPr>
          <p:nvPr/>
        </p:nvPicPr>
        <p:blipFill>
          <a:blip r:embed="rId2" cstate="print"/>
          <a:stretch>
            <a:fillRect/>
          </a:stretch>
        </p:blipFill>
        <p:spPr>
          <a:xfrm>
            <a:off x="6095" y="0"/>
            <a:ext cx="9131809" cy="6858000"/>
          </a:xfrm>
          <a:prstGeom prst="rect">
            <a:avLst/>
          </a:prstGeom>
        </p:spPr>
      </p:pic>
      <p:sp>
        <p:nvSpPr>
          <p:cNvPr id="5" name="Прямоугольник 4"/>
          <p:cNvSpPr/>
          <p:nvPr/>
        </p:nvSpPr>
        <p:spPr>
          <a:xfrm>
            <a:off x="0" y="1029903"/>
            <a:ext cx="9144000" cy="4410947"/>
          </a:xfrm>
          <a:prstGeom prst="rect">
            <a:avLst/>
          </a:prstGeom>
        </p:spPr>
        <p:txBody>
          <a:bodyPr wrap="square">
            <a:spAutoFit/>
          </a:bodyPr>
          <a:lstStyle/>
          <a:p>
            <a:pPr indent="450215" algn="just"/>
            <a:r>
              <a:rPr lang="uk-UA" dirty="0">
                <a:solidFill>
                  <a:srgbClr val="000099"/>
                </a:solidFill>
                <a:latin typeface="Georgia" panose="02040502050405020303" pitchFamily="18" charset="0"/>
              </a:rPr>
              <a:t>Досить актуальним на сьогодні методом формування критичного мислення є різні види дискусій, дебатів.</a:t>
            </a:r>
          </a:p>
          <a:p>
            <a:pPr indent="450215" algn="ctr"/>
            <a:r>
              <a:rPr lang="uk-UA" b="1" dirty="0">
                <a:solidFill>
                  <a:srgbClr val="000099"/>
                </a:solidFill>
                <a:latin typeface="Georgia" panose="02040502050405020303" pitchFamily="18" charset="0"/>
              </a:rPr>
              <a:t>Хід дискусії:</a:t>
            </a:r>
          </a:p>
          <a:p>
            <a:pPr indent="450215" algn="just"/>
            <a:r>
              <a:rPr lang="uk-UA" dirty="0">
                <a:solidFill>
                  <a:srgbClr val="000099"/>
                </a:solidFill>
                <a:latin typeface="Georgia" panose="02040502050405020303" pitchFamily="18" charset="0"/>
              </a:rPr>
              <a:t>1. Оголошується проблемне питання дискусії.</a:t>
            </a:r>
          </a:p>
          <a:p>
            <a:pPr indent="450215" algn="just"/>
            <a:r>
              <a:rPr lang="uk-UA" dirty="0">
                <a:solidFill>
                  <a:srgbClr val="000099"/>
                </a:solidFill>
                <a:latin typeface="Georgia" panose="02040502050405020303" pitchFamily="18" charset="0"/>
              </a:rPr>
              <a:t>2. У групі одна пара обирає позицію «ЗА», інша – «ПРОТИ».</a:t>
            </a:r>
          </a:p>
          <a:p>
            <a:pPr indent="450215" algn="just"/>
            <a:r>
              <a:rPr lang="uk-UA" dirty="0">
                <a:solidFill>
                  <a:srgbClr val="000099"/>
                </a:solidFill>
                <a:latin typeface="Georgia" panose="02040502050405020303" pitchFamily="18" charset="0"/>
              </a:rPr>
              <a:t>3. Кожна пара обговорює свою позицію, добирає аргументи на її підтримку.</a:t>
            </a:r>
          </a:p>
          <a:p>
            <a:pPr indent="450215" algn="just"/>
            <a:r>
              <a:rPr lang="uk-UA" dirty="0">
                <a:solidFill>
                  <a:srgbClr val="000099"/>
                </a:solidFill>
                <a:latin typeface="Georgia" panose="02040502050405020303" pitchFamily="18" charset="0"/>
              </a:rPr>
              <a:t>4. Через деякий час утворюються нові пари, які складаються з учасників, що займали одну і ту ж саму позицію, але з інших груп.</a:t>
            </a:r>
          </a:p>
          <a:p>
            <a:pPr indent="450215" algn="just"/>
            <a:r>
              <a:rPr lang="uk-UA" dirty="0">
                <a:solidFill>
                  <a:srgbClr val="000099"/>
                </a:solidFill>
                <a:latin typeface="Georgia" panose="02040502050405020303" pitchFamily="18" charset="0"/>
              </a:rPr>
              <a:t>5. Учасники в нових парах порівнюють свої аргументи, додають за необхідності нові.</a:t>
            </a:r>
          </a:p>
          <a:p>
            <a:pPr indent="450215" algn="just"/>
            <a:r>
              <a:rPr lang="uk-UA" dirty="0">
                <a:solidFill>
                  <a:srgbClr val="000099"/>
                </a:solidFill>
                <a:latin typeface="Georgia" panose="02040502050405020303" pitchFamily="18" charset="0"/>
              </a:rPr>
              <a:t>6. Учасники повертаються до своїх початкових пар, маючи «удосконалений список» аргументів.</a:t>
            </a:r>
          </a:p>
          <a:p>
            <a:pPr indent="450215" algn="just"/>
            <a:r>
              <a:rPr lang="uk-UA" dirty="0">
                <a:solidFill>
                  <a:srgbClr val="000099"/>
                </a:solidFill>
                <a:latin typeface="Georgia" panose="02040502050405020303" pitchFamily="18" charset="0"/>
              </a:rPr>
              <a:t>7. Проводиться дискусія у своїй групі серед двох пар.</a:t>
            </a:r>
          </a:p>
          <a:p>
            <a:pPr indent="450215" algn="just"/>
            <a:r>
              <a:rPr lang="uk-UA" dirty="0">
                <a:solidFill>
                  <a:srgbClr val="000099"/>
                </a:solidFill>
                <a:latin typeface="Georgia" panose="02040502050405020303" pitchFamily="18" charset="0"/>
              </a:rPr>
              <a:t>8. Кожний учасник дискусії викладає власну позицію, скориговану під час дискусії, у вигляді есе.</a:t>
            </a:r>
          </a:p>
        </p:txBody>
      </p:sp>
      <p:sp>
        <p:nvSpPr>
          <p:cNvPr id="6" name="Прямоугольник 5"/>
          <p:cNvSpPr/>
          <p:nvPr/>
        </p:nvSpPr>
        <p:spPr>
          <a:xfrm>
            <a:off x="1771048" y="163629"/>
            <a:ext cx="5842535" cy="707886"/>
          </a:xfrm>
          <a:prstGeom prst="rect">
            <a:avLst/>
          </a:prstGeom>
        </p:spPr>
        <p:txBody>
          <a:bodyPr wrap="square">
            <a:spAutoFit/>
          </a:bodyPr>
          <a:lstStyle/>
          <a:p>
            <a:pPr algn="ctr"/>
            <a:r>
              <a:rPr lang="uk-UA" sz="4000" b="1" dirty="0">
                <a:solidFill>
                  <a:srgbClr val="7030A0"/>
                </a:solidFill>
                <a:latin typeface="Monotype Corsiva" panose="03010101010201010101" pitchFamily="66" charset="0"/>
              </a:rPr>
              <a:t>Дискусія</a:t>
            </a:r>
            <a:endParaRPr lang="ru-RU" sz="4000" b="1" dirty="0">
              <a:solidFill>
                <a:srgbClr val="7030A0"/>
              </a:solidFill>
              <a:latin typeface="Monotype Corsiva" panose="03010101010201010101" pitchFamily="66" charset="0"/>
            </a:endParaRPr>
          </a:p>
        </p:txBody>
      </p:sp>
    </p:spTree>
    <p:extLst>
      <p:ext uri="{BB962C8B-B14F-4D97-AF65-F5344CB8AC3E}">
        <p14:creationId xmlns="" xmlns:p14="http://schemas.microsoft.com/office/powerpoint/2010/main" val="97894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6">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nodeType="clickEffect">
                                  <p:stCondLst>
                                    <p:cond delay="0"/>
                                  </p:stCondLst>
                                  <p:iterate type="lt">
                                    <p:tmPct val="50000"/>
                                  </p:iterate>
                                  <p:childTnLst>
                                    <p:set>
                                      <p:cBhvr>
                                        <p:cTn id="14"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15"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17" dur="80"/>
                                        <p:tgtEl>
                                          <p:spTgt spid="5">
                                            <p:txEl>
                                              <p:pRg st="0" end="0"/>
                                            </p:txEl>
                                          </p:spTgt>
                                        </p:tgtEl>
                                        <p:attrNameLst>
                                          <p:attrName>fill.type</p:attrName>
                                        </p:attrNameLst>
                                      </p:cBhvr>
                                      <p:to>
                                        <p:strVal val="solid"/>
                                      </p:to>
                                    </p:set>
                                  </p:childTnLst>
                                </p:cTn>
                              </p:par>
                            </p:childTnLst>
                          </p:cTn>
                        </p:par>
                        <p:par>
                          <p:cTn id="18" fill="hold">
                            <p:stCondLst>
                              <p:cond delay="3560"/>
                            </p:stCondLst>
                            <p:childTnLst>
                              <p:par>
                                <p:cTn id="19" presetID="27" presetClass="entr" presetSubtype="0" fill="hold" nodeType="afterEffect">
                                  <p:stCondLst>
                                    <p:cond delay="0"/>
                                  </p:stCondLst>
                                  <p:iterate type="lt">
                                    <p:tmPct val="50000"/>
                                  </p:iterate>
                                  <p:childTnLst>
                                    <p:set>
                                      <p:cBhvr>
                                        <p:cTn id="20" dur="1" fill="hold">
                                          <p:stCondLst>
                                            <p:cond delay="0"/>
                                          </p:stCondLst>
                                        </p:cTn>
                                        <p:tgtEl>
                                          <p:spTgt spid="5">
                                            <p:txEl>
                                              <p:pRg st="1" end="1"/>
                                            </p:txEl>
                                          </p:spTgt>
                                        </p:tgtEl>
                                        <p:attrNameLst>
                                          <p:attrName>style.visibility</p:attrName>
                                        </p:attrNameLst>
                                      </p:cBhvr>
                                      <p:to>
                                        <p:strVal val="visible"/>
                                      </p:to>
                                    </p:set>
                                    <p:anim calcmode="discrete" valueType="clr">
                                      <p:cBhvr override="childStyle">
                                        <p:cTn id="21" dur="80"/>
                                        <p:tgtEl>
                                          <p:spTgt spid="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5">
                                            <p:txEl>
                                              <p:pRg st="1" end="1"/>
                                            </p:txEl>
                                          </p:spTgt>
                                        </p:tgtEl>
                                        <p:attrNameLst>
                                          <p:attrName>fill.type</p:attrName>
                                        </p:attrNameLst>
                                      </p:cBhvr>
                                      <p:to>
                                        <p:strVal val="solid"/>
                                      </p:to>
                                    </p:set>
                                  </p:childTnLst>
                                </p:cTn>
                              </p:par>
                            </p:childTnLst>
                          </p:cTn>
                        </p:par>
                        <p:par>
                          <p:cTn id="24" fill="hold">
                            <p:stCondLst>
                              <p:cond delay="4080"/>
                            </p:stCondLst>
                            <p:childTnLst>
                              <p:par>
                                <p:cTn id="25" presetID="27" presetClass="entr" presetSubtype="0" fill="hold" nodeType="afterEffect">
                                  <p:stCondLst>
                                    <p:cond delay="0"/>
                                  </p:stCondLst>
                                  <p:iterate type="lt">
                                    <p:tmPct val="50000"/>
                                  </p:iterate>
                                  <p:childTnLst>
                                    <p:set>
                                      <p:cBhvr>
                                        <p:cTn id="26" dur="1" fill="hold">
                                          <p:stCondLst>
                                            <p:cond delay="0"/>
                                          </p:stCondLst>
                                        </p:cTn>
                                        <p:tgtEl>
                                          <p:spTgt spid="5">
                                            <p:txEl>
                                              <p:pRg st="2" end="2"/>
                                            </p:txEl>
                                          </p:spTgt>
                                        </p:tgtEl>
                                        <p:attrNameLst>
                                          <p:attrName>style.visibility</p:attrName>
                                        </p:attrNameLst>
                                      </p:cBhvr>
                                      <p:to>
                                        <p:strVal val="visible"/>
                                      </p:to>
                                    </p:set>
                                    <p:anim calcmode="discrete" valueType="clr">
                                      <p:cBhvr override="childStyle">
                                        <p:cTn id="27" dur="80"/>
                                        <p:tgtEl>
                                          <p:spTgt spid="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5">
                                            <p:txEl>
                                              <p:pRg st="2" end="2"/>
                                            </p:txEl>
                                          </p:spTgt>
                                        </p:tgtEl>
                                        <p:attrNameLst>
                                          <p:attrName>fillcolor</p:attrName>
                                        </p:attrNameLst>
                                      </p:cBhvr>
                                      <p:tavLst>
                                        <p:tav tm="0">
                                          <p:val>
                                            <p:clrVal>
                                              <a:schemeClr val="accent2"/>
                                            </p:clrVal>
                                          </p:val>
                                        </p:tav>
                                        <p:tav tm="50000">
                                          <p:val>
                                            <p:clrVal>
                                              <a:schemeClr val="hlink"/>
                                            </p:clrVal>
                                          </p:val>
                                        </p:tav>
                                      </p:tavLst>
                                    </p:anim>
                                    <p:set>
                                      <p:cBhvr>
                                        <p:cTn id="29" dur="80"/>
                                        <p:tgtEl>
                                          <p:spTgt spid="5">
                                            <p:txEl>
                                              <p:pRg st="2" end="2"/>
                                            </p:txEl>
                                          </p:spTgt>
                                        </p:tgtEl>
                                        <p:attrNameLst>
                                          <p:attrName>fill.type</p:attrName>
                                        </p:attrNameLst>
                                      </p:cBhvr>
                                      <p:to>
                                        <p:strVal val="solid"/>
                                      </p:to>
                                    </p:set>
                                  </p:childTnLst>
                                </p:cTn>
                              </p:par>
                            </p:childTnLst>
                          </p:cTn>
                        </p:par>
                        <p:par>
                          <p:cTn id="30" fill="hold">
                            <p:stCondLst>
                              <p:cond delay="5680"/>
                            </p:stCondLst>
                            <p:childTnLst>
                              <p:par>
                                <p:cTn id="31" presetID="27" presetClass="entr" presetSubtype="0" fill="hold" nodeType="afterEffect">
                                  <p:stCondLst>
                                    <p:cond delay="0"/>
                                  </p:stCondLst>
                                  <p:iterate type="lt">
                                    <p:tmPct val="50000"/>
                                  </p:iterate>
                                  <p:childTnLst>
                                    <p:set>
                                      <p:cBhvr>
                                        <p:cTn id="32" dur="1" fill="hold">
                                          <p:stCondLst>
                                            <p:cond delay="0"/>
                                          </p:stCondLst>
                                        </p:cTn>
                                        <p:tgtEl>
                                          <p:spTgt spid="5">
                                            <p:txEl>
                                              <p:pRg st="3" end="3"/>
                                            </p:txEl>
                                          </p:spTgt>
                                        </p:tgtEl>
                                        <p:attrNameLst>
                                          <p:attrName>style.visibility</p:attrName>
                                        </p:attrNameLst>
                                      </p:cBhvr>
                                      <p:to>
                                        <p:strVal val="visible"/>
                                      </p:to>
                                    </p:set>
                                    <p:anim calcmode="discrete" valueType="clr">
                                      <p:cBhvr override="childStyle">
                                        <p:cTn id="33" dur="80"/>
                                        <p:tgtEl>
                                          <p:spTgt spid="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5">
                                            <p:txEl>
                                              <p:pRg st="3" end="3"/>
                                            </p:txEl>
                                          </p:spTgt>
                                        </p:tgtEl>
                                        <p:attrNameLst>
                                          <p:attrName>fillcolor</p:attrName>
                                        </p:attrNameLst>
                                      </p:cBhvr>
                                      <p:tavLst>
                                        <p:tav tm="0">
                                          <p:val>
                                            <p:clrVal>
                                              <a:schemeClr val="accent2"/>
                                            </p:clrVal>
                                          </p:val>
                                        </p:tav>
                                        <p:tav tm="50000">
                                          <p:val>
                                            <p:clrVal>
                                              <a:schemeClr val="hlink"/>
                                            </p:clrVal>
                                          </p:val>
                                        </p:tav>
                                      </p:tavLst>
                                    </p:anim>
                                    <p:set>
                                      <p:cBhvr>
                                        <p:cTn id="35" dur="80"/>
                                        <p:tgtEl>
                                          <p:spTgt spid="5">
                                            <p:txEl>
                                              <p:pRg st="3" end="3"/>
                                            </p:txEl>
                                          </p:spTgt>
                                        </p:tgtEl>
                                        <p:attrNameLst>
                                          <p:attrName>fill.type</p:attrName>
                                        </p:attrNameLst>
                                      </p:cBhvr>
                                      <p:to>
                                        <p:strVal val="solid"/>
                                      </p:to>
                                    </p:set>
                                  </p:childTnLst>
                                </p:cTn>
                              </p:par>
                            </p:childTnLst>
                          </p:cTn>
                        </p:par>
                        <p:par>
                          <p:cTn id="36" fill="hold">
                            <p:stCondLst>
                              <p:cond delay="7600"/>
                            </p:stCondLst>
                            <p:childTnLst>
                              <p:par>
                                <p:cTn id="37" presetID="27" presetClass="entr" presetSubtype="0" fill="hold" nodeType="afterEffect">
                                  <p:stCondLst>
                                    <p:cond delay="0"/>
                                  </p:stCondLst>
                                  <p:iterate type="lt">
                                    <p:tmPct val="50000"/>
                                  </p:iterate>
                                  <p:childTnLst>
                                    <p:set>
                                      <p:cBhvr>
                                        <p:cTn id="38" dur="1" fill="hold">
                                          <p:stCondLst>
                                            <p:cond delay="0"/>
                                          </p:stCondLst>
                                        </p:cTn>
                                        <p:tgtEl>
                                          <p:spTgt spid="5">
                                            <p:txEl>
                                              <p:pRg st="4" end="4"/>
                                            </p:txEl>
                                          </p:spTgt>
                                        </p:tgtEl>
                                        <p:attrNameLst>
                                          <p:attrName>style.visibility</p:attrName>
                                        </p:attrNameLst>
                                      </p:cBhvr>
                                      <p:to>
                                        <p:strVal val="visible"/>
                                      </p:to>
                                    </p:set>
                                    <p:anim calcmode="discrete" valueType="clr">
                                      <p:cBhvr override="childStyle">
                                        <p:cTn id="39" dur="80"/>
                                        <p:tgtEl>
                                          <p:spTgt spid="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5">
                                            <p:txEl>
                                              <p:pRg st="4" end="4"/>
                                            </p:txEl>
                                          </p:spTgt>
                                        </p:tgtEl>
                                        <p:attrNameLst>
                                          <p:attrName>fillcolor</p:attrName>
                                        </p:attrNameLst>
                                      </p:cBhvr>
                                      <p:tavLst>
                                        <p:tav tm="0">
                                          <p:val>
                                            <p:clrVal>
                                              <a:schemeClr val="accent2"/>
                                            </p:clrVal>
                                          </p:val>
                                        </p:tav>
                                        <p:tav tm="50000">
                                          <p:val>
                                            <p:clrVal>
                                              <a:schemeClr val="hlink"/>
                                            </p:clrVal>
                                          </p:val>
                                        </p:tav>
                                      </p:tavLst>
                                    </p:anim>
                                    <p:set>
                                      <p:cBhvr>
                                        <p:cTn id="41" dur="80"/>
                                        <p:tgtEl>
                                          <p:spTgt spid="5">
                                            <p:txEl>
                                              <p:pRg st="4" end="4"/>
                                            </p:txEl>
                                          </p:spTgt>
                                        </p:tgtEl>
                                        <p:attrNameLst>
                                          <p:attrName>fill.type</p:attrName>
                                        </p:attrNameLst>
                                      </p:cBhvr>
                                      <p:to>
                                        <p:strVal val="solid"/>
                                      </p:to>
                                    </p:set>
                                  </p:childTnLst>
                                </p:cTn>
                              </p:par>
                            </p:childTnLst>
                          </p:cTn>
                        </p:par>
                        <p:par>
                          <p:cTn id="42" fill="hold">
                            <p:stCondLst>
                              <p:cond delay="10120"/>
                            </p:stCondLst>
                            <p:childTnLst>
                              <p:par>
                                <p:cTn id="43" presetID="27" presetClass="entr" presetSubtype="0" fill="hold" nodeType="afterEffect">
                                  <p:stCondLst>
                                    <p:cond delay="0"/>
                                  </p:stCondLst>
                                  <p:iterate type="lt">
                                    <p:tmPct val="50000"/>
                                  </p:iterate>
                                  <p:childTnLst>
                                    <p:set>
                                      <p:cBhvr>
                                        <p:cTn id="44" dur="1" fill="hold">
                                          <p:stCondLst>
                                            <p:cond delay="0"/>
                                          </p:stCondLst>
                                        </p:cTn>
                                        <p:tgtEl>
                                          <p:spTgt spid="5">
                                            <p:txEl>
                                              <p:pRg st="5" end="5"/>
                                            </p:txEl>
                                          </p:spTgt>
                                        </p:tgtEl>
                                        <p:attrNameLst>
                                          <p:attrName>style.visibility</p:attrName>
                                        </p:attrNameLst>
                                      </p:cBhvr>
                                      <p:to>
                                        <p:strVal val="visible"/>
                                      </p:to>
                                    </p:set>
                                    <p:anim calcmode="discrete" valueType="clr">
                                      <p:cBhvr override="childStyle">
                                        <p:cTn id="45" dur="80"/>
                                        <p:tgtEl>
                                          <p:spTgt spid="5">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5">
                                            <p:txEl>
                                              <p:pRg st="5" end="5"/>
                                            </p:txEl>
                                          </p:spTgt>
                                        </p:tgtEl>
                                        <p:attrNameLst>
                                          <p:attrName>fillcolor</p:attrName>
                                        </p:attrNameLst>
                                      </p:cBhvr>
                                      <p:tavLst>
                                        <p:tav tm="0">
                                          <p:val>
                                            <p:clrVal>
                                              <a:schemeClr val="accent2"/>
                                            </p:clrVal>
                                          </p:val>
                                        </p:tav>
                                        <p:tav tm="50000">
                                          <p:val>
                                            <p:clrVal>
                                              <a:schemeClr val="hlink"/>
                                            </p:clrVal>
                                          </p:val>
                                        </p:tav>
                                      </p:tavLst>
                                    </p:anim>
                                    <p:set>
                                      <p:cBhvr>
                                        <p:cTn id="47" dur="80"/>
                                        <p:tgtEl>
                                          <p:spTgt spid="5">
                                            <p:txEl>
                                              <p:pRg st="5" end="5"/>
                                            </p:txEl>
                                          </p:spTgt>
                                        </p:tgtEl>
                                        <p:attrNameLst>
                                          <p:attrName>fill.type</p:attrName>
                                        </p:attrNameLst>
                                      </p:cBhvr>
                                      <p:to>
                                        <p:strVal val="solid"/>
                                      </p:to>
                                    </p:set>
                                  </p:childTnLst>
                                </p:cTn>
                              </p:par>
                            </p:childTnLst>
                          </p:cTn>
                        </p:par>
                        <p:par>
                          <p:cTn id="48" fill="hold">
                            <p:stCondLst>
                              <p:cond delay="14320"/>
                            </p:stCondLst>
                            <p:childTnLst>
                              <p:par>
                                <p:cTn id="49" presetID="27" presetClass="entr" presetSubtype="0" fill="hold" nodeType="afterEffect">
                                  <p:stCondLst>
                                    <p:cond delay="0"/>
                                  </p:stCondLst>
                                  <p:iterate type="lt">
                                    <p:tmPct val="50000"/>
                                  </p:iterate>
                                  <p:childTnLst>
                                    <p:set>
                                      <p:cBhvr>
                                        <p:cTn id="50" dur="1" fill="hold">
                                          <p:stCondLst>
                                            <p:cond delay="0"/>
                                          </p:stCondLst>
                                        </p:cTn>
                                        <p:tgtEl>
                                          <p:spTgt spid="5">
                                            <p:txEl>
                                              <p:pRg st="6" end="6"/>
                                            </p:txEl>
                                          </p:spTgt>
                                        </p:tgtEl>
                                        <p:attrNameLst>
                                          <p:attrName>style.visibility</p:attrName>
                                        </p:attrNameLst>
                                      </p:cBhvr>
                                      <p:to>
                                        <p:strVal val="visible"/>
                                      </p:to>
                                    </p:set>
                                    <p:anim calcmode="discrete" valueType="clr">
                                      <p:cBhvr override="childStyle">
                                        <p:cTn id="51" dur="80"/>
                                        <p:tgtEl>
                                          <p:spTgt spid="5">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5">
                                            <p:txEl>
                                              <p:pRg st="6" end="6"/>
                                            </p:txEl>
                                          </p:spTgt>
                                        </p:tgtEl>
                                        <p:attrNameLst>
                                          <p:attrName>fillcolor</p:attrName>
                                        </p:attrNameLst>
                                      </p:cBhvr>
                                      <p:tavLst>
                                        <p:tav tm="0">
                                          <p:val>
                                            <p:clrVal>
                                              <a:schemeClr val="accent2"/>
                                            </p:clrVal>
                                          </p:val>
                                        </p:tav>
                                        <p:tav tm="50000">
                                          <p:val>
                                            <p:clrVal>
                                              <a:schemeClr val="hlink"/>
                                            </p:clrVal>
                                          </p:val>
                                        </p:tav>
                                      </p:tavLst>
                                    </p:anim>
                                    <p:set>
                                      <p:cBhvr>
                                        <p:cTn id="53" dur="80"/>
                                        <p:tgtEl>
                                          <p:spTgt spid="5">
                                            <p:txEl>
                                              <p:pRg st="6" end="6"/>
                                            </p:txEl>
                                          </p:spTgt>
                                        </p:tgtEl>
                                        <p:attrNameLst>
                                          <p:attrName>fill.type</p:attrName>
                                        </p:attrNameLst>
                                      </p:cBhvr>
                                      <p:to>
                                        <p:strVal val="solid"/>
                                      </p:to>
                                    </p:set>
                                  </p:childTnLst>
                                </p:cTn>
                              </p:par>
                            </p:childTnLst>
                          </p:cTn>
                        </p:par>
                        <p:par>
                          <p:cTn id="54" fill="hold">
                            <p:stCondLst>
                              <p:cond delay="17200"/>
                            </p:stCondLst>
                            <p:childTnLst>
                              <p:par>
                                <p:cTn id="55" presetID="27" presetClass="entr" presetSubtype="0" fill="hold" nodeType="afterEffect">
                                  <p:stCondLst>
                                    <p:cond delay="0"/>
                                  </p:stCondLst>
                                  <p:iterate type="lt">
                                    <p:tmPct val="50000"/>
                                  </p:iterate>
                                  <p:childTnLst>
                                    <p:set>
                                      <p:cBhvr>
                                        <p:cTn id="56" dur="1" fill="hold">
                                          <p:stCondLst>
                                            <p:cond delay="0"/>
                                          </p:stCondLst>
                                        </p:cTn>
                                        <p:tgtEl>
                                          <p:spTgt spid="5">
                                            <p:txEl>
                                              <p:pRg st="7" end="7"/>
                                            </p:txEl>
                                          </p:spTgt>
                                        </p:tgtEl>
                                        <p:attrNameLst>
                                          <p:attrName>style.visibility</p:attrName>
                                        </p:attrNameLst>
                                      </p:cBhvr>
                                      <p:to>
                                        <p:strVal val="visible"/>
                                      </p:to>
                                    </p:set>
                                    <p:anim calcmode="discrete" valueType="clr">
                                      <p:cBhvr override="childStyle">
                                        <p:cTn id="57" dur="80"/>
                                        <p:tgtEl>
                                          <p:spTgt spid="5">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5">
                                            <p:txEl>
                                              <p:pRg st="7" end="7"/>
                                            </p:txEl>
                                          </p:spTgt>
                                        </p:tgtEl>
                                        <p:attrNameLst>
                                          <p:attrName>fillcolor</p:attrName>
                                        </p:attrNameLst>
                                      </p:cBhvr>
                                      <p:tavLst>
                                        <p:tav tm="0">
                                          <p:val>
                                            <p:clrVal>
                                              <a:schemeClr val="accent2"/>
                                            </p:clrVal>
                                          </p:val>
                                        </p:tav>
                                        <p:tav tm="50000">
                                          <p:val>
                                            <p:clrVal>
                                              <a:schemeClr val="hlink"/>
                                            </p:clrVal>
                                          </p:val>
                                        </p:tav>
                                      </p:tavLst>
                                    </p:anim>
                                    <p:set>
                                      <p:cBhvr>
                                        <p:cTn id="59" dur="80"/>
                                        <p:tgtEl>
                                          <p:spTgt spid="5">
                                            <p:txEl>
                                              <p:pRg st="7" end="7"/>
                                            </p:txEl>
                                          </p:spTgt>
                                        </p:tgtEl>
                                        <p:attrNameLst>
                                          <p:attrName>fill.type</p:attrName>
                                        </p:attrNameLst>
                                      </p:cBhvr>
                                      <p:to>
                                        <p:strVal val="solid"/>
                                      </p:to>
                                    </p:set>
                                  </p:childTnLst>
                                </p:cTn>
                              </p:par>
                            </p:childTnLst>
                          </p:cTn>
                        </p:par>
                        <p:par>
                          <p:cTn id="60" fill="hold">
                            <p:stCondLst>
                              <p:cond delay="20440"/>
                            </p:stCondLst>
                            <p:childTnLst>
                              <p:par>
                                <p:cTn id="61" presetID="27" presetClass="entr" presetSubtype="0" fill="hold" nodeType="afterEffect">
                                  <p:stCondLst>
                                    <p:cond delay="0"/>
                                  </p:stCondLst>
                                  <p:iterate type="lt">
                                    <p:tmPct val="50000"/>
                                  </p:iterate>
                                  <p:childTnLst>
                                    <p:set>
                                      <p:cBhvr>
                                        <p:cTn id="62" dur="1" fill="hold">
                                          <p:stCondLst>
                                            <p:cond delay="0"/>
                                          </p:stCondLst>
                                        </p:cTn>
                                        <p:tgtEl>
                                          <p:spTgt spid="5">
                                            <p:txEl>
                                              <p:pRg st="8" end="8"/>
                                            </p:txEl>
                                          </p:spTgt>
                                        </p:tgtEl>
                                        <p:attrNameLst>
                                          <p:attrName>style.visibility</p:attrName>
                                        </p:attrNameLst>
                                      </p:cBhvr>
                                      <p:to>
                                        <p:strVal val="visible"/>
                                      </p:to>
                                    </p:set>
                                    <p:anim calcmode="discrete" valueType="clr">
                                      <p:cBhvr override="childStyle">
                                        <p:cTn id="63" dur="80"/>
                                        <p:tgtEl>
                                          <p:spTgt spid="5">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5">
                                            <p:txEl>
                                              <p:pRg st="8" end="8"/>
                                            </p:txEl>
                                          </p:spTgt>
                                        </p:tgtEl>
                                        <p:attrNameLst>
                                          <p:attrName>fillcolor</p:attrName>
                                        </p:attrNameLst>
                                      </p:cBhvr>
                                      <p:tavLst>
                                        <p:tav tm="0">
                                          <p:val>
                                            <p:clrVal>
                                              <a:schemeClr val="accent2"/>
                                            </p:clrVal>
                                          </p:val>
                                        </p:tav>
                                        <p:tav tm="50000">
                                          <p:val>
                                            <p:clrVal>
                                              <a:schemeClr val="hlink"/>
                                            </p:clrVal>
                                          </p:val>
                                        </p:tav>
                                      </p:tavLst>
                                    </p:anim>
                                    <p:set>
                                      <p:cBhvr>
                                        <p:cTn id="65" dur="80"/>
                                        <p:tgtEl>
                                          <p:spTgt spid="5">
                                            <p:txEl>
                                              <p:pRg st="8" end="8"/>
                                            </p:txEl>
                                          </p:spTgt>
                                        </p:tgtEl>
                                        <p:attrNameLst>
                                          <p:attrName>fill.type</p:attrName>
                                        </p:attrNameLst>
                                      </p:cBhvr>
                                      <p:to>
                                        <p:strVal val="solid"/>
                                      </p:to>
                                    </p:set>
                                  </p:childTnLst>
                                </p:cTn>
                              </p:par>
                            </p:childTnLst>
                          </p:cTn>
                        </p:par>
                        <p:par>
                          <p:cTn id="66" fill="hold">
                            <p:stCondLst>
                              <p:cond delay="22280"/>
                            </p:stCondLst>
                            <p:childTnLst>
                              <p:par>
                                <p:cTn id="67" presetID="27" presetClass="entr" presetSubtype="0" fill="hold" nodeType="afterEffect">
                                  <p:stCondLst>
                                    <p:cond delay="0"/>
                                  </p:stCondLst>
                                  <p:iterate type="lt">
                                    <p:tmPct val="50000"/>
                                  </p:iterate>
                                  <p:childTnLst>
                                    <p:set>
                                      <p:cBhvr>
                                        <p:cTn id="68" dur="1" fill="hold">
                                          <p:stCondLst>
                                            <p:cond delay="0"/>
                                          </p:stCondLst>
                                        </p:cTn>
                                        <p:tgtEl>
                                          <p:spTgt spid="5">
                                            <p:txEl>
                                              <p:pRg st="9" end="9"/>
                                            </p:txEl>
                                          </p:spTgt>
                                        </p:tgtEl>
                                        <p:attrNameLst>
                                          <p:attrName>style.visibility</p:attrName>
                                        </p:attrNameLst>
                                      </p:cBhvr>
                                      <p:to>
                                        <p:strVal val="visible"/>
                                      </p:to>
                                    </p:set>
                                    <p:anim calcmode="discrete" valueType="clr">
                                      <p:cBhvr override="childStyle">
                                        <p:cTn id="69" dur="80"/>
                                        <p:tgtEl>
                                          <p:spTgt spid="5">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0" dur="80"/>
                                        <p:tgtEl>
                                          <p:spTgt spid="5">
                                            <p:txEl>
                                              <p:pRg st="9" end="9"/>
                                            </p:txEl>
                                          </p:spTgt>
                                        </p:tgtEl>
                                        <p:attrNameLst>
                                          <p:attrName>fillcolor</p:attrName>
                                        </p:attrNameLst>
                                      </p:cBhvr>
                                      <p:tavLst>
                                        <p:tav tm="0">
                                          <p:val>
                                            <p:clrVal>
                                              <a:schemeClr val="accent2"/>
                                            </p:clrVal>
                                          </p:val>
                                        </p:tav>
                                        <p:tav tm="50000">
                                          <p:val>
                                            <p:clrVal>
                                              <a:schemeClr val="hlink"/>
                                            </p:clrVal>
                                          </p:val>
                                        </p:tav>
                                      </p:tavLst>
                                    </p:anim>
                                    <p:set>
                                      <p:cBhvr>
                                        <p:cTn id="71" dur="80"/>
                                        <p:tgtEl>
                                          <p:spTgt spid="5">
                                            <p:txEl>
                                              <p:pRg st="9" end="9"/>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4DA4515E-8709-0C95-7D33-B362BD548D96}"/>
              </a:ext>
            </a:extLst>
          </p:cNvPr>
          <p:cNvPicPr>
            <a:picLocks noChangeAspect="1"/>
          </p:cNvPicPr>
          <p:nvPr/>
        </p:nvPicPr>
        <p:blipFill>
          <a:blip r:embed="rId2" cstate="print"/>
          <a:stretch>
            <a:fillRect/>
          </a:stretch>
        </p:blipFill>
        <p:spPr>
          <a:xfrm>
            <a:off x="6095" y="0"/>
            <a:ext cx="9131809" cy="6858000"/>
          </a:xfrm>
          <a:prstGeom prst="rect">
            <a:avLst/>
          </a:prstGeom>
        </p:spPr>
      </p:pic>
      <p:sp>
        <p:nvSpPr>
          <p:cNvPr id="3" name="Rectangle 3"/>
          <p:cNvSpPr txBox="1">
            <a:spLocks noRot="1" noChangeArrowheads="1"/>
          </p:cNvSpPr>
          <p:nvPr/>
        </p:nvSpPr>
        <p:spPr>
          <a:xfrm>
            <a:off x="330740" y="1052513"/>
            <a:ext cx="8366404" cy="439497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 typeface="Wingdings" pitchFamily="2" charset="2"/>
              <a:buNone/>
            </a:pPr>
            <a:r>
              <a:rPr lang="uk-UA" sz="2000" b="1" i="1" dirty="0">
                <a:solidFill>
                  <a:srgbClr val="000099"/>
                </a:solidFill>
                <a:latin typeface="Times New Roman" panose="02020603050405020304" pitchFamily="18" charset="0"/>
                <a:cs typeface="Times New Roman" panose="02020603050405020304" pitchFamily="18" charset="0"/>
              </a:rPr>
              <a:t>	Взаємодія відбувається у парах і в групах із чотирьох учнів</a:t>
            </a:r>
            <a:endParaRPr lang="uk-UA" sz="2000" b="1" u="sng" dirty="0">
              <a:solidFill>
                <a:srgbClr val="000099"/>
              </a:solidFill>
              <a:latin typeface="Times New Roman" panose="02020603050405020304" pitchFamily="18" charset="0"/>
              <a:cs typeface="Times New Roman" panose="02020603050405020304" pitchFamily="18" charset="0"/>
            </a:endParaRPr>
          </a:p>
          <a:p>
            <a:pPr>
              <a:lnSpc>
                <a:spcPct val="90000"/>
              </a:lnSpc>
              <a:buFont typeface="Wingdings" pitchFamily="2" charset="2"/>
              <a:buNone/>
            </a:pPr>
            <a:r>
              <a:rPr lang="uk-UA" sz="2000" b="1" u="sng" dirty="0">
                <a:solidFill>
                  <a:srgbClr val="000099"/>
                </a:solidFill>
                <a:latin typeface="Times New Roman" panose="02020603050405020304" pitchFamily="18" charset="0"/>
                <a:cs typeface="Times New Roman" panose="02020603050405020304" pitchFamily="18" charset="0"/>
              </a:rPr>
              <a:t>Алгоритм дій:</a:t>
            </a:r>
          </a:p>
          <a:p>
            <a:pPr>
              <a:lnSpc>
                <a:spcPct val="90000"/>
              </a:lnSpc>
            </a:pPr>
            <a:r>
              <a:rPr lang="uk-UA" sz="2000" dirty="0">
                <a:solidFill>
                  <a:srgbClr val="000099"/>
                </a:solidFill>
                <a:latin typeface="Times New Roman" panose="02020603050405020304" pitchFamily="18" charset="0"/>
                <a:cs typeface="Times New Roman" panose="02020603050405020304" pitchFamily="18" charset="0"/>
              </a:rPr>
              <a:t>Учитель готує бінарне запитання </a:t>
            </a:r>
            <a:r>
              <a:rPr lang="uk-UA" sz="2000" i="1" dirty="0">
                <a:solidFill>
                  <a:srgbClr val="000099"/>
                </a:solidFill>
                <a:latin typeface="Times New Roman" panose="02020603050405020304" pitchFamily="18" charset="0"/>
                <a:cs typeface="Times New Roman" panose="02020603050405020304" pitchFamily="18" charset="0"/>
              </a:rPr>
              <a:t>(</a:t>
            </a:r>
            <a:r>
              <a:rPr lang="uk-UA" sz="2000" i="1" u="sng" dirty="0">
                <a:solidFill>
                  <a:srgbClr val="000099"/>
                </a:solidFill>
                <a:latin typeface="Times New Roman" panose="02020603050405020304" pitchFamily="18" charset="0"/>
                <a:cs typeface="Times New Roman" panose="02020603050405020304" pitchFamily="18" charset="0"/>
              </a:rPr>
              <a:t>передбачає дві відповіді: “так” або “ні”)</a:t>
            </a:r>
          </a:p>
          <a:p>
            <a:pPr>
              <a:lnSpc>
                <a:spcPct val="90000"/>
              </a:lnSpc>
            </a:pPr>
            <a:r>
              <a:rPr lang="uk-UA" sz="2000" dirty="0">
                <a:solidFill>
                  <a:srgbClr val="000099"/>
                </a:solidFill>
                <a:latin typeface="Times New Roman" panose="02020603050405020304" pitchFamily="18" charset="0"/>
                <a:cs typeface="Times New Roman" panose="02020603050405020304" pitchFamily="18" charset="0"/>
              </a:rPr>
              <a:t>Учні продумують аргументацію та пишуть по три причини на підтримку обох сторін у дискусії</a:t>
            </a:r>
          </a:p>
          <a:p>
            <a:pPr>
              <a:lnSpc>
                <a:spcPct val="90000"/>
              </a:lnSpc>
            </a:pPr>
            <a:r>
              <a:rPr lang="uk-UA" sz="2000" dirty="0">
                <a:solidFill>
                  <a:srgbClr val="000099"/>
                </a:solidFill>
                <a:latin typeface="Times New Roman" panose="02020603050405020304" pitchFamily="18" charset="0"/>
                <a:cs typeface="Times New Roman" panose="02020603050405020304" pitchFamily="18" charset="0"/>
              </a:rPr>
              <a:t>Створюють таблицю “павутинка дискусії”: “так“ – аргументи; “ні” – аргументи; висновок</a:t>
            </a:r>
          </a:p>
          <a:p>
            <a:pPr>
              <a:lnSpc>
                <a:spcPct val="90000"/>
              </a:lnSpc>
            </a:pPr>
            <a:r>
              <a:rPr lang="uk-UA" sz="2000" dirty="0">
                <a:solidFill>
                  <a:srgbClr val="000099"/>
                </a:solidFill>
                <a:latin typeface="Times New Roman" panose="02020603050405020304" pitchFamily="18" charset="0"/>
                <a:cs typeface="Times New Roman" panose="02020603050405020304" pitchFamily="18" charset="0"/>
              </a:rPr>
              <a:t>Кожна пара об</a:t>
            </a:r>
            <a:r>
              <a:rPr lang="en-US" sz="2000" dirty="0">
                <a:solidFill>
                  <a:srgbClr val="000099"/>
                </a:solidFill>
                <a:latin typeface="Times New Roman" panose="02020603050405020304" pitchFamily="18" charset="0"/>
                <a:cs typeface="Times New Roman" panose="02020603050405020304" pitchFamily="18" charset="0"/>
              </a:rPr>
              <a:t>’</a:t>
            </a:r>
            <a:r>
              <a:rPr lang="uk-UA" sz="2000" dirty="0" err="1">
                <a:solidFill>
                  <a:srgbClr val="000099"/>
                </a:solidFill>
                <a:latin typeface="Times New Roman" panose="02020603050405020304" pitchFamily="18" charset="0"/>
                <a:cs typeface="Times New Roman" panose="02020603050405020304" pitchFamily="18" charset="0"/>
              </a:rPr>
              <a:t>єднується</a:t>
            </a:r>
            <a:r>
              <a:rPr lang="uk-UA" sz="2000" dirty="0">
                <a:solidFill>
                  <a:srgbClr val="000099"/>
                </a:solidFill>
                <a:latin typeface="Times New Roman" panose="02020603050405020304" pitchFamily="18" charset="0"/>
                <a:cs typeface="Times New Roman" panose="02020603050405020304" pitchFamily="18" charset="0"/>
              </a:rPr>
              <a:t> з іншою парою та розглядають відповіді, доповнюють свої таблиці</a:t>
            </a:r>
          </a:p>
          <a:p>
            <a:pPr>
              <a:lnSpc>
                <a:spcPct val="90000"/>
              </a:lnSpc>
            </a:pPr>
            <a:r>
              <a:rPr lang="uk-UA" sz="2000" dirty="0">
                <a:solidFill>
                  <a:srgbClr val="000099"/>
                </a:solidFill>
                <a:latin typeface="Times New Roman" panose="02020603050405020304" pitchFamily="18" charset="0"/>
                <a:cs typeface="Times New Roman" panose="02020603050405020304" pitchFamily="18" charset="0"/>
              </a:rPr>
              <a:t>Учні обговорюють отримані результати та роблять висновки, які записують у комірку “Висновок” таблиці</a:t>
            </a:r>
          </a:p>
          <a:p>
            <a:pPr>
              <a:lnSpc>
                <a:spcPct val="90000"/>
              </a:lnSpc>
            </a:pPr>
            <a:r>
              <a:rPr lang="uk-UA" sz="2000" dirty="0">
                <a:solidFill>
                  <a:srgbClr val="000099"/>
                </a:solidFill>
                <a:latin typeface="Times New Roman" panose="02020603050405020304" pitchFamily="18" charset="0"/>
                <a:cs typeface="Times New Roman" panose="02020603050405020304" pitchFamily="18" charset="0"/>
              </a:rPr>
              <a:t>Якщо групи зайняли різні позиції із суперечливого питання, пропонується провести дискусію</a:t>
            </a:r>
          </a:p>
          <a:p>
            <a:pPr>
              <a:lnSpc>
                <a:spcPct val="90000"/>
              </a:lnSpc>
            </a:pPr>
            <a:endParaRPr lang="uk-UA" sz="2000" b="1" dirty="0">
              <a:latin typeface="Times New Roman" panose="02020603050405020304" pitchFamily="18" charset="0"/>
              <a:cs typeface="Times New Roman" panose="02020603050405020304" pitchFamily="18" charset="0"/>
            </a:endParaRPr>
          </a:p>
          <a:p>
            <a:pPr>
              <a:lnSpc>
                <a:spcPct val="90000"/>
              </a:lnSpc>
            </a:pPr>
            <a:endParaRPr lang="ru-RU" sz="2000" dirty="0">
              <a:solidFill>
                <a:srgbClr val="0066FF"/>
              </a:solidFill>
            </a:endParaRPr>
          </a:p>
        </p:txBody>
      </p:sp>
      <p:sp>
        <p:nvSpPr>
          <p:cNvPr id="4" name="Rectangle 2"/>
          <p:cNvSpPr>
            <a:spLocks noGrp="1" noRot="1" noChangeArrowheads="1"/>
          </p:cNvSpPr>
          <p:nvPr>
            <p:ph type="title"/>
          </p:nvPr>
        </p:nvSpPr>
        <p:spPr>
          <a:xfrm>
            <a:off x="467544" y="116632"/>
            <a:ext cx="8229600" cy="1143000"/>
          </a:xfrm>
        </p:spPr>
        <p:txBody>
          <a:bodyPr/>
          <a:lstStyle/>
          <a:p>
            <a:pPr algn="ctr"/>
            <a:r>
              <a:rPr lang="uk-UA" sz="4000" b="1" i="1" dirty="0">
                <a:solidFill>
                  <a:srgbClr val="7030A0"/>
                </a:solidFill>
                <a:latin typeface="Monotype Corsiva" panose="03010101010201010101" pitchFamily="66" charset="0"/>
              </a:rPr>
              <a:t>Метод “Павутинка дискусії”</a:t>
            </a:r>
            <a:endParaRPr lang="ru-RU" sz="4000" b="1" i="1" dirty="0">
              <a:solidFill>
                <a:srgbClr val="7030A0"/>
              </a:solidFill>
              <a:latin typeface="Monotype Corsiva" panose="03010101010201010101" pitchFamily="66" charset="0"/>
            </a:endParaRPr>
          </a:p>
        </p:txBody>
      </p:sp>
    </p:spTree>
    <p:extLst>
      <p:ext uri="{BB962C8B-B14F-4D97-AF65-F5344CB8AC3E}">
        <p14:creationId xmlns="" xmlns:p14="http://schemas.microsoft.com/office/powerpoint/2010/main" val="306846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756CACBB-5795-89F8-2112-102E735746CF}"/>
              </a:ext>
            </a:extLst>
          </p:cNvPr>
          <p:cNvPicPr>
            <a:picLocks noChangeAspect="1"/>
          </p:cNvPicPr>
          <p:nvPr/>
        </p:nvPicPr>
        <p:blipFill>
          <a:blip r:embed="rId2" cstate="print"/>
          <a:stretch>
            <a:fillRect/>
          </a:stretch>
        </p:blipFill>
        <p:spPr>
          <a:xfrm>
            <a:off x="12191" y="0"/>
            <a:ext cx="9131809" cy="6858000"/>
          </a:xfrm>
          <a:prstGeom prst="rect">
            <a:avLst/>
          </a:prstGeom>
        </p:spPr>
      </p:pic>
      <p:sp>
        <p:nvSpPr>
          <p:cNvPr id="4" name="Прямоугольник 3">
            <a:extLst>
              <a:ext uri="{FF2B5EF4-FFF2-40B4-BE49-F238E27FC236}">
                <a16:creationId xmlns="" xmlns:a16="http://schemas.microsoft.com/office/drawing/2014/main" id="{56CB2515-0602-536D-5560-A58634109A69}"/>
              </a:ext>
            </a:extLst>
          </p:cNvPr>
          <p:cNvSpPr/>
          <p:nvPr/>
        </p:nvSpPr>
        <p:spPr>
          <a:xfrm>
            <a:off x="1589006" y="283779"/>
            <a:ext cx="6353666" cy="769441"/>
          </a:xfrm>
          <a:prstGeom prst="rect">
            <a:avLst/>
          </a:prstGeom>
        </p:spPr>
        <p:txBody>
          <a:bodyPr wrap="square">
            <a:spAutoFit/>
          </a:bodyPr>
          <a:lstStyle/>
          <a:p>
            <a:pPr algn="ctr"/>
            <a:r>
              <a:rPr lang="uk-UA" sz="4400" b="1" dirty="0">
                <a:solidFill>
                  <a:srgbClr val="7030A0"/>
                </a:solidFill>
                <a:latin typeface="Monotype Corsiva" panose="03010101010201010101" pitchFamily="66" charset="0"/>
              </a:rPr>
              <a:t>Кола Вена</a:t>
            </a:r>
            <a:endParaRPr lang="ru-RU" sz="4400" b="1" dirty="0">
              <a:solidFill>
                <a:srgbClr val="7030A0"/>
              </a:solidFill>
              <a:latin typeface="Monotype Corsiva" panose="03010101010201010101" pitchFamily="66" charset="0"/>
            </a:endParaRPr>
          </a:p>
        </p:txBody>
      </p:sp>
      <p:sp>
        <p:nvSpPr>
          <p:cNvPr id="5" name="TextBox 4"/>
          <p:cNvSpPr txBox="1"/>
          <p:nvPr/>
        </p:nvSpPr>
        <p:spPr>
          <a:xfrm>
            <a:off x="471638" y="1087655"/>
            <a:ext cx="8770603" cy="646331"/>
          </a:xfrm>
          <a:prstGeom prst="rect">
            <a:avLst/>
          </a:prstGeom>
          <a:noFill/>
        </p:spPr>
        <p:txBody>
          <a:bodyPr wrap="square" rtlCol="0">
            <a:spAutoFit/>
          </a:bodyPr>
          <a:lstStyle/>
          <a:p>
            <a:r>
              <a:rPr lang="uk-UA" i="1" dirty="0">
                <a:solidFill>
                  <a:srgbClr val="000099"/>
                </a:solidFill>
                <a:latin typeface="Georgia" pitchFamily="18" charset="0"/>
              </a:rPr>
              <a:t>Метод навчає школярів знаходити спільні та відмінні риси, аналізувати,</a:t>
            </a:r>
          </a:p>
          <a:p>
            <a:r>
              <a:rPr lang="uk-UA" i="1" dirty="0">
                <a:solidFill>
                  <a:srgbClr val="000099"/>
                </a:solidFill>
                <a:latin typeface="Georgia" pitchFamily="18" charset="0"/>
              </a:rPr>
              <a:t>синтезувати й порівнювати явища, факти і події.</a:t>
            </a:r>
          </a:p>
        </p:txBody>
      </p:sp>
      <p:sp>
        <p:nvSpPr>
          <p:cNvPr id="7" name="Овал 6"/>
          <p:cNvSpPr/>
          <p:nvPr/>
        </p:nvSpPr>
        <p:spPr>
          <a:xfrm>
            <a:off x="406399" y="1967345"/>
            <a:ext cx="4747491" cy="31957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solidFill>
                  <a:srgbClr val="000099"/>
                </a:solidFill>
                <a:latin typeface="Georgia" pitchFamily="18" charset="0"/>
              </a:rPr>
              <a:t>Відмінне</a:t>
            </a:r>
          </a:p>
        </p:txBody>
      </p:sp>
      <p:sp>
        <p:nvSpPr>
          <p:cNvPr id="8" name="Овал 7"/>
          <p:cNvSpPr/>
          <p:nvPr/>
        </p:nvSpPr>
        <p:spPr>
          <a:xfrm>
            <a:off x="4021418" y="2013528"/>
            <a:ext cx="4719782" cy="315883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solidFill>
                  <a:srgbClr val="000099"/>
                </a:solidFill>
                <a:latin typeface="Georgia" pitchFamily="18" charset="0"/>
              </a:rPr>
              <a:t>Відмінне</a:t>
            </a:r>
          </a:p>
        </p:txBody>
      </p:sp>
      <p:sp>
        <p:nvSpPr>
          <p:cNvPr id="14" name="Дуга 13"/>
          <p:cNvSpPr/>
          <p:nvPr/>
        </p:nvSpPr>
        <p:spPr>
          <a:xfrm rot="3401362">
            <a:off x="2751404" y="2451398"/>
            <a:ext cx="2321618" cy="2440625"/>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5" name="Дуга 14"/>
          <p:cNvSpPr/>
          <p:nvPr/>
        </p:nvSpPr>
        <p:spPr>
          <a:xfrm rot="2406143">
            <a:off x="2964871" y="2309089"/>
            <a:ext cx="2225963" cy="1357745"/>
          </a:xfrm>
          <a:prstGeom prst="arc">
            <a:avLst>
              <a:gd name="adj1" fmla="val 16200000"/>
              <a:gd name="adj2" fmla="val 1995387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6" name="TextBox 15"/>
          <p:cNvSpPr txBox="1"/>
          <p:nvPr/>
        </p:nvSpPr>
        <p:spPr>
          <a:xfrm>
            <a:off x="3906982" y="3408217"/>
            <a:ext cx="1200727" cy="400110"/>
          </a:xfrm>
          <a:prstGeom prst="rect">
            <a:avLst/>
          </a:prstGeom>
          <a:noFill/>
        </p:spPr>
        <p:txBody>
          <a:bodyPr wrap="square" rtlCol="0">
            <a:spAutoFit/>
          </a:bodyPr>
          <a:lstStyle/>
          <a:p>
            <a:r>
              <a:rPr lang="uk-UA" sz="2000" dirty="0">
                <a:solidFill>
                  <a:srgbClr val="000099"/>
                </a:solidFill>
                <a:latin typeface="Georgia" pitchFamily="18" charset="0"/>
              </a:rPr>
              <a:t>Спільне</a:t>
            </a:r>
          </a:p>
        </p:txBody>
      </p:sp>
    </p:spTree>
    <p:extLst>
      <p:ext uri="{BB962C8B-B14F-4D97-AF65-F5344CB8AC3E}">
        <p14:creationId xmlns="" xmlns:p14="http://schemas.microsoft.com/office/powerpoint/2010/main" val="103792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4">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7" presetClass="entr" presetSubtype="0" fill="hold" nodeType="afterEffect">
                                  <p:stCondLst>
                                    <p:cond delay="0"/>
                                  </p:stCondLst>
                                  <p:iterate type="lt">
                                    <p:tmPct val="50000"/>
                                  </p:iterate>
                                  <p:childTnLst>
                                    <p:set>
                                      <p:cBhvr>
                                        <p:cTn id="13"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14"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
                                            <p:txEl>
                                              <p:pRg st="0" end="0"/>
                                            </p:txEl>
                                          </p:spTgt>
                                        </p:tgtEl>
                                        <p:attrNameLst>
                                          <p:attrName>fill.type</p:attrName>
                                        </p:attrNameLst>
                                      </p:cBhvr>
                                      <p:to>
                                        <p:strVal val="solid"/>
                                      </p:to>
                                    </p:set>
                                  </p:childTnLst>
                                </p:cTn>
                              </p:par>
                            </p:childTnLst>
                          </p:cTn>
                        </p:par>
                        <p:par>
                          <p:cTn id="17" fill="hold">
                            <p:stCondLst>
                              <p:cond delay="4520"/>
                            </p:stCondLst>
                            <p:childTnLst>
                              <p:par>
                                <p:cTn id="18" presetID="27" presetClass="entr" presetSubtype="0" fill="hold" nodeType="afterEffect">
                                  <p:stCondLst>
                                    <p:cond delay="0"/>
                                  </p:stCondLst>
                                  <p:iterate type="lt">
                                    <p:tmPct val="50000"/>
                                  </p:iterate>
                                  <p:childTnLst>
                                    <p:set>
                                      <p:cBhvr>
                                        <p:cTn id="19" dur="1" fill="hold">
                                          <p:stCondLst>
                                            <p:cond delay="0"/>
                                          </p:stCondLst>
                                        </p:cTn>
                                        <p:tgtEl>
                                          <p:spTgt spid="5">
                                            <p:txEl>
                                              <p:pRg st="1" end="1"/>
                                            </p:txEl>
                                          </p:spTgt>
                                        </p:tgtEl>
                                        <p:attrNameLst>
                                          <p:attrName>style.visibility</p:attrName>
                                        </p:attrNameLst>
                                      </p:cBhvr>
                                      <p:to>
                                        <p:strVal val="visible"/>
                                      </p:to>
                                    </p:set>
                                    <p:anim calcmode="discrete" valueType="clr">
                                      <p:cBhvr override="childStyle">
                                        <p:cTn id="20" dur="80"/>
                                        <p:tgtEl>
                                          <p:spTgt spid="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5">
                                            <p:txEl>
                                              <p:pRg st="1" end="1"/>
                                            </p:txEl>
                                          </p:spTgt>
                                        </p:tgtEl>
                                        <p:attrNameLst>
                                          <p:attrName>fillcolor</p:attrName>
                                        </p:attrNameLst>
                                      </p:cBhvr>
                                      <p:tavLst>
                                        <p:tav tm="0">
                                          <p:val>
                                            <p:clrVal>
                                              <a:schemeClr val="accent2"/>
                                            </p:clrVal>
                                          </p:val>
                                        </p:tav>
                                        <p:tav tm="50000">
                                          <p:val>
                                            <p:clrVal>
                                              <a:schemeClr val="hlink"/>
                                            </p:clrVal>
                                          </p:val>
                                        </p:tav>
                                      </p:tavLst>
                                    </p:anim>
                                    <p:set>
                                      <p:cBhvr>
                                        <p:cTn id="22" dur="80"/>
                                        <p:tgtEl>
                                          <p:spTgt spid="5">
                                            <p:txEl>
                                              <p:pRg st="1" end="1"/>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4)">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4)">
                                      <p:cBhvr>
                                        <p:cTn id="32" dur="2000"/>
                                        <p:tgtEl>
                                          <p:spTgt spid="7"/>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P spid="15"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A8CEFCF7-B326-EC53-19CF-6DD290D5CBD9}"/>
              </a:ext>
            </a:extLst>
          </p:cNvPr>
          <p:cNvPicPr>
            <a:picLocks noChangeAspect="1"/>
          </p:cNvPicPr>
          <p:nvPr/>
        </p:nvPicPr>
        <p:blipFill>
          <a:blip r:embed="rId3" cstate="print"/>
          <a:stretch>
            <a:fillRect/>
          </a:stretch>
        </p:blipFill>
        <p:spPr>
          <a:xfrm>
            <a:off x="6095" y="0"/>
            <a:ext cx="9131809" cy="6858000"/>
          </a:xfrm>
          <a:prstGeom prst="rect">
            <a:avLst/>
          </a:prstGeom>
        </p:spPr>
      </p:pic>
      <p:sp>
        <p:nvSpPr>
          <p:cNvPr id="6" name="Rectangle 3"/>
          <p:cNvSpPr>
            <a:spLocks noChangeArrowheads="1"/>
          </p:cNvSpPr>
          <p:nvPr/>
        </p:nvSpPr>
        <p:spPr bwMode="auto">
          <a:xfrm>
            <a:off x="2136351" y="353505"/>
            <a:ext cx="5147035" cy="1376314"/>
          </a:xfrm>
          <a:prstGeom prst="rect">
            <a:avLst/>
          </a:prstGeom>
          <a:noFill/>
          <a:ln w="9525">
            <a:noFill/>
            <a:miter lim="800000"/>
            <a:headEnd/>
            <a:tailEnd/>
          </a:ln>
        </p:spPr>
        <p:txBody>
          <a:bodyPr anchor="ctr"/>
          <a:lstStyle/>
          <a:p>
            <a:pPr algn="ctr">
              <a:defRPr/>
            </a:pPr>
            <a:endParaRPr lang="ru-RU" sz="4400" b="1" i="1" dirty="0">
              <a:solidFill>
                <a:srgbClr val="660033"/>
              </a:solidFill>
              <a:effectLst>
                <a:outerShdw blurRad="38100" dist="38100" dir="2700000" algn="tl">
                  <a:srgbClr val="C0C0C0"/>
                </a:outerShdw>
              </a:effectLst>
              <a:latin typeface="Times New Roman" pitchFamily="18" charset="0"/>
            </a:endParaRPr>
          </a:p>
        </p:txBody>
      </p:sp>
      <p:sp>
        <p:nvSpPr>
          <p:cNvPr id="5" name="Прямоугольник 4"/>
          <p:cNvSpPr/>
          <p:nvPr/>
        </p:nvSpPr>
        <p:spPr>
          <a:xfrm>
            <a:off x="327259" y="182880"/>
            <a:ext cx="8441356" cy="584775"/>
          </a:xfrm>
          <a:prstGeom prst="rect">
            <a:avLst/>
          </a:prstGeom>
        </p:spPr>
        <p:txBody>
          <a:bodyPr wrap="square">
            <a:spAutoFit/>
          </a:bodyPr>
          <a:lstStyle/>
          <a:p>
            <a:pPr lvl="0" algn="ctr">
              <a:spcBef>
                <a:spcPct val="0"/>
              </a:spcBef>
              <a:defRPr/>
            </a:pPr>
            <a:r>
              <a:rPr lang="uk-UA" sz="3200" b="1" i="1" dirty="0">
                <a:solidFill>
                  <a:srgbClr val="002060"/>
                </a:solidFill>
                <a:latin typeface="Georgia" pitchFamily="18" charset="0"/>
              </a:rPr>
              <a:t>На своїх уроках розвиваю:</a:t>
            </a:r>
          </a:p>
        </p:txBody>
      </p:sp>
      <p:sp>
        <p:nvSpPr>
          <p:cNvPr id="8" name="Прямоугольник 7"/>
          <p:cNvSpPr/>
          <p:nvPr/>
        </p:nvSpPr>
        <p:spPr>
          <a:xfrm>
            <a:off x="2286000" y="1028343"/>
            <a:ext cx="4572000" cy="369332"/>
          </a:xfrm>
          <a:prstGeom prst="rect">
            <a:avLst/>
          </a:prstGeom>
        </p:spPr>
        <p:txBody>
          <a:bodyPr>
            <a:spAutoFit/>
          </a:bodyPr>
          <a:lstStyle/>
          <a:p>
            <a:pPr algn="ctr"/>
            <a:endParaRPr lang="uk-UA" dirty="0">
              <a:solidFill>
                <a:srgbClr val="800000"/>
              </a:solidFill>
              <a:latin typeface="Georgia" pitchFamily="18" charset="0"/>
            </a:endParaRPr>
          </a:p>
        </p:txBody>
      </p:sp>
      <p:pic>
        <p:nvPicPr>
          <p:cNvPr id="1026" name="Picture 2" descr="D:\Desktop\image.jpg"/>
          <p:cNvPicPr>
            <a:picLocks noChangeAspect="1" noChangeArrowheads="1"/>
          </p:cNvPicPr>
          <p:nvPr/>
        </p:nvPicPr>
        <p:blipFill>
          <a:blip r:embed="rId4" cstate="print"/>
          <a:srcRect/>
          <a:stretch>
            <a:fillRect/>
          </a:stretch>
        </p:blipFill>
        <p:spPr bwMode="auto">
          <a:xfrm>
            <a:off x="2033587" y="1524000"/>
            <a:ext cx="5076825" cy="3810000"/>
          </a:xfrm>
          <a:prstGeom prst="rect">
            <a:avLst/>
          </a:prstGeom>
          <a:noFill/>
        </p:spPr>
      </p:pic>
      <p:pic>
        <p:nvPicPr>
          <p:cNvPr id="1027" name="Picture 3" descr="D:\Desktop\1639392904.png"/>
          <p:cNvPicPr>
            <a:picLocks noChangeAspect="1" noChangeArrowheads="1"/>
          </p:cNvPicPr>
          <p:nvPr/>
        </p:nvPicPr>
        <p:blipFill>
          <a:blip r:embed="rId5" cstate="print"/>
          <a:srcRect/>
          <a:stretch>
            <a:fillRect/>
          </a:stretch>
        </p:blipFill>
        <p:spPr bwMode="auto">
          <a:xfrm>
            <a:off x="6439478" y="1952913"/>
            <a:ext cx="1714500" cy="1714500"/>
          </a:xfrm>
          <a:prstGeom prst="rect">
            <a:avLst/>
          </a:prstGeom>
          <a:noFill/>
        </p:spPr>
      </p:pic>
      <p:pic>
        <p:nvPicPr>
          <p:cNvPr id="1028" name="Picture 4" descr="D:\Desktop\1639392836.png"/>
          <p:cNvPicPr>
            <a:picLocks noChangeAspect="1" noChangeArrowheads="1"/>
          </p:cNvPicPr>
          <p:nvPr/>
        </p:nvPicPr>
        <p:blipFill>
          <a:blip r:embed="rId6" cstate="print"/>
          <a:srcRect/>
          <a:stretch>
            <a:fillRect/>
          </a:stretch>
        </p:blipFill>
        <p:spPr bwMode="auto">
          <a:xfrm>
            <a:off x="1341005" y="696768"/>
            <a:ext cx="1714500" cy="1714500"/>
          </a:xfrm>
          <a:prstGeom prst="rect">
            <a:avLst/>
          </a:prstGeom>
          <a:noFill/>
        </p:spPr>
      </p:pic>
      <p:pic>
        <p:nvPicPr>
          <p:cNvPr id="1029" name="Picture 5" descr="D:\Desktop\1639392836 (1).png"/>
          <p:cNvPicPr>
            <a:picLocks noChangeAspect="1" noChangeArrowheads="1"/>
          </p:cNvPicPr>
          <p:nvPr/>
        </p:nvPicPr>
        <p:blipFill>
          <a:blip r:embed="rId7" cstate="print"/>
          <a:srcRect/>
          <a:stretch>
            <a:fillRect/>
          </a:stretch>
        </p:blipFill>
        <p:spPr bwMode="auto">
          <a:xfrm>
            <a:off x="675987" y="2950441"/>
            <a:ext cx="1714500" cy="1714500"/>
          </a:xfrm>
          <a:prstGeom prst="rect">
            <a:avLst/>
          </a:prstGeom>
          <a:noFill/>
        </p:spPr>
      </p:pic>
      <p:pic>
        <p:nvPicPr>
          <p:cNvPr id="1030" name="Picture 6" descr="D:\Desktop\1638879644.png"/>
          <p:cNvPicPr>
            <a:picLocks noChangeAspect="1" noChangeArrowheads="1"/>
          </p:cNvPicPr>
          <p:nvPr/>
        </p:nvPicPr>
        <p:blipFill>
          <a:blip r:embed="rId8" cstate="print"/>
          <a:srcRect/>
          <a:stretch>
            <a:fillRect/>
          </a:stretch>
        </p:blipFill>
        <p:spPr bwMode="auto">
          <a:xfrm>
            <a:off x="7021369" y="3864841"/>
            <a:ext cx="1714500" cy="1714500"/>
          </a:xfrm>
          <a:prstGeom prst="rect">
            <a:avLst/>
          </a:prstGeom>
          <a:noFill/>
        </p:spPr>
      </p:pic>
      <p:pic>
        <p:nvPicPr>
          <p:cNvPr id="11" name="Рисунок 10">
            <a:extLst>
              <a:ext uri="{FF2B5EF4-FFF2-40B4-BE49-F238E27FC236}">
                <a16:creationId xmlns="" xmlns:a16="http://schemas.microsoft.com/office/drawing/2014/main" id="{7A28915D-0A92-4643-E227-4C799D5DE325}"/>
              </a:ext>
            </a:extLst>
          </p:cNvPr>
          <p:cNvPicPr>
            <a:picLocks noChangeAspect="1"/>
          </p:cNvPicPr>
          <p:nvPr/>
        </p:nvPicPr>
        <p:blipFill>
          <a:blip r:embed="rId3" cstate="print"/>
          <a:stretch>
            <a:fillRect/>
          </a:stretch>
        </p:blipFill>
        <p:spPr>
          <a:xfrm>
            <a:off x="12191" y="0"/>
            <a:ext cx="9131809" cy="6858000"/>
          </a:xfrm>
          <a:prstGeom prst="rect">
            <a:avLst/>
          </a:prstGeom>
        </p:spPr>
      </p:pic>
      <p:sp>
        <p:nvSpPr>
          <p:cNvPr id="12" name="Овал 11"/>
          <p:cNvSpPr/>
          <p:nvPr/>
        </p:nvSpPr>
        <p:spPr>
          <a:xfrm>
            <a:off x="147783" y="1856509"/>
            <a:ext cx="5384801" cy="342669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uk-UA" sz="900" dirty="0">
              <a:solidFill>
                <a:srgbClr val="000099"/>
              </a:solidFill>
              <a:latin typeface="Georgia" pitchFamily="18" charset="0"/>
            </a:endParaRPr>
          </a:p>
        </p:txBody>
      </p:sp>
      <p:sp>
        <p:nvSpPr>
          <p:cNvPr id="13" name="Овал 12"/>
          <p:cNvSpPr/>
          <p:nvPr/>
        </p:nvSpPr>
        <p:spPr>
          <a:xfrm>
            <a:off x="3398982" y="1884218"/>
            <a:ext cx="5514109" cy="33805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6" name="Дуга 25"/>
          <p:cNvSpPr/>
          <p:nvPr/>
        </p:nvSpPr>
        <p:spPr>
          <a:xfrm rot="1342395">
            <a:off x="2150924" y="2127399"/>
            <a:ext cx="3511854" cy="2901432"/>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27" name="Прямокутник 26"/>
          <p:cNvSpPr/>
          <p:nvPr/>
        </p:nvSpPr>
        <p:spPr>
          <a:xfrm>
            <a:off x="3736110" y="2512289"/>
            <a:ext cx="1962727" cy="2192908"/>
          </a:xfrm>
          <a:prstGeom prst="rect">
            <a:avLst/>
          </a:prstGeom>
        </p:spPr>
        <p:txBody>
          <a:bodyPr wrap="square">
            <a:spAutoFit/>
          </a:bodyPr>
          <a:lstStyle/>
          <a:p>
            <a:r>
              <a:rPr lang="en-US" sz="1050" b="1" dirty="0">
                <a:solidFill>
                  <a:srgbClr val="000099"/>
                </a:solidFill>
                <a:latin typeface="Georgia" pitchFamily="18" charset="0"/>
              </a:rPr>
              <a:t>•</a:t>
            </a:r>
            <a:r>
              <a:rPr lang="ru-RU" sz="1050" b="1" dirty="0">
                <a:solidFill>
                  <a:srgbClr val="000099"/>
                </a:solidFill>
                <a:latin typeface="Georgia" pitchFamily="18" charset="0"/>
              </a:rPr>
              <a:t>ЕКСПЛУАТАЦІЯ РОБІТНИКІВ ТА СЕЛЯНСТВА;</a:t>
            </a:r>
            <a:endParaRPr lang="ru-RU" sz="1050" dirty="0">
              <a:solidFill>
                <a:srgbClr val="000099"/>
              </a:solidFill>
              <a:latin typeface="Georgia" pitchFamily="18" charset="0"/>
            </a:endParaRPr>
          </a:p>
          <a:p>
            <a:r>
              <a:rPr lang="en-US" sz="1050" b="1" dirty="0">
                <a:solidFill>
                  <a:srgbClr val="000099"/>
                </a:solidFill>
                <a:latin typeface="Georgia" pitchFamily="18" charset="0"/>
              </a:rPr>
              <a:t>• </a:t>
            </a:r>
            <a:r>
              <a:rPr lang="ru-RU" sz="1050" b="1" dirty="0">
                <a:solidFill>
                  <a:srgbClr val="000099"/>
                </a:solidFill>
                <a:latin typeface="Georgia" pitchFamily="18" charset="0"/>
              </a:rPr>
              <a:t>ПОРУШЕННЯ БАЛАНСУ У РОЗВИТКУ</a:t>
            </a:r>
            <a:endParaRPr lang="en-US" sz="1050" b="1" dirty="0">
              <a:solidFill>
                <a:srgbClr val="000099"/>
              </a:solidFill>
              <a:latin typeface="Georgia" pitchFamily="18" charset="0"/>
            </a:endParaRPr>
          </a:p>
          <a:p>
            <a:r>
              <a:rPr lang="ru-RU" sz="1050" b="1" dirty="0">
                <a:solidFill>
                  <a:srgbClr val="000099"/>
                </a:solidFill>
                <a:latin typeface="Georgia" pitchFamily="18" charset="0"/>
              </a:rPr>
              <a:t> ПРОМИСЛОВОСТІ І С/Г;</a:t>
            </a:r>
            <a:endParaRPr lang="ru-RU" sz="1050" dirty="0">
              <a:solidFill>
                <a:srgbClr val="000099"/>
              </a:solidFill>
              <a:latin typeface="Georgia" pitchFamily="18" charset="0"/>
            </a:endParaRPr>
          </a:p>
          <a:p>
            <a:r>
              <a:rPr lang="en-US" sz="1050" b="1" dirty="0">
                <a:solidFill>
                  <a:srgbClr val="000099"/>
                </a:solidFill>
                <a:latin typeface="Georgia" pitchFamily="18" charset="0"/>
              </a:rPr>
              <a:t>• </a:t>
            </a:r>
            <a:r>
              <a:rPr lang="ru-RU" sz="1050" b="1" dirty="0">
                <a:solidFill>
                  <a:srgbClr val="000099"/>
                </a:solidFill>
                <a:latin typeface="Georgia" pitchFamily="18" charset="0"/>
              </a:rPr>
              <a:t>АДМІНІСТРАТИВНІ МЕТОДИ ВПРОВАДЖЕННЯ;</a:t>
            </a:r>
            <a:endParaRPr lang="ru-RU" sz="1050" dirty="0">
              <a:solidFill>
                <a:srgbClr val="000099"/>
              </a:solidFill>
              <a:latin typeface="Georgia" pitchFamily="18" charset="0"/>
            </a:endParaRPr>
          </a:p>
          <a:p>
            <a:r>
              <a:rPr lang="en-US" sz="1050" b="1" dirty="0">
                <a:solidFill>
                  <a:srgbClr val="000099"/>
                </a:solidFill>
                <a:latin typeface="Georgia" pitchFamily="18" charset="0"/>
              </a:rPr>
              <a:t>• </a:t>
            </a:r>
            <a:r>
              <a:rPr lang="ru-RU" sz="1050" b="1" dirty="0">
                <a:solidFill>
                  <a:srgbClr val="000099"/>
                </a:solidFill>
                <a:latin typeface="Georgia" pitchFamily="18" charset="0"/>
              </a:rPr>
              <a:t>ЗДІЙСНЮВАЛИСЯ ФОРСОВАНИМИ ТЕМПАМИ</a:t>
            </a:r>
            <a:endParaRPr lang="ru-RU" sz="1050" dirty="0">
              <a:solidFill>
                <a:srgbClr val="000099"/>
              </a:solidFill>
              <a:latin typeface="Georgia" pitchFamily="18" charset="0"/>
            </a:endParaRPr>
          </a:p>
        </p:txBody>
      </p:sp>
      <p:sp>
        <p:nvSpPr>
          <p:cNvPr id="28" name="TextBox 27"/>
          <p:cNvSpPr txBox="1"/>
          <p:nvPr/>
        </p:nvSpPr>
        <p:spPr>
          <a:xfrm>
            <a:off x="1025237" y="2281382"/>
            <a:ext cx="2604654" cy="2803865"/>
          </a:xfrm>
          <a:prstGeom prst="rect">
            <a:avLst/>
          </a:prstGeom>
          <a:noFill/>
        </p:spPr>
        <p:txBody>
          <a:bodyPr wrap="square" rtlCol="0">
            <a:spAutoFit/>
          </a:bodyPr>
          <a:lstStyle/>
          <a:p>
            <a:pPr algn="ctr"/>
            <a:r>
              <a:rPr lang="uk-UA" sz="900" b="1" i="1" dirty="0">
                <a:solidFill>
                  <a:srgbClr val="7030A0"/>
                </a:solidFill>
                <a:latin typeface="Georgia" pitchFamily="18" charset="0"/>
              </a:rPr>
              <a:t>КОЛЕКТИВІЗАЦІЯ</a:t>
            </a:r>
            <a:endParaRPr lang="uk-UA" sz="900" i="1" dirty="0">
              <a:solidFill>
                <a:srgbClr val="7030A0"/>
              </a:solidFill>
              <a:latin typeface="Georgia" pitchFamily="18" charset="0"/>
            </a:endParaRPr>
          </a:p>
          <a:p>
            <a:r>
              <a:rPr lang="en-US" sz="900" b="1" dirty="0">
                <a:solidFill>
                  <a:srgbClr val="000099"/>
                </a:solidFill>
                <a:latin typeface="Georgia" pitchFamily="18" charset="0"/>
              </a:rPr>
              <a:t>• </a:t>
            </a:r>
            <a:r>
              <a:rPr lang="uk-UA" sz="900" b="1" dirty="0">
                <a:solidFill>
                  <a:srgbClr val="000099"/>
                </a:solidFill>
                <a:latin typeface="Georgia" pitchFamily="18" charset="0"/>
              </a:rPr>
              <a:t>ПАДІННЯ ТОВАРНОСТІ СІЛЬСЬКОГО</a:t>
            </a:r>
            <a:endParaRPr lang="en-US" sz="900" b="1" dirty="0">
              <a:solidFill>
                <a:srgbClr val="000099"/>
              </a:solidFill>
              <a:latin typeface="Georgia" pitchFamily="18" charset="0"/>
            </a:endParaRPr>
          </a:p>
          <a:p>
            <a:r>
              <a:rPr lang="uk-UA" sz="900" b="1" dirty="0">
                <a:solidFill>
                  <a:srgbClr val="000099"/>
                </a:solidFill>
                <a:latin typeface="Georgia" pitchFamily="18" charset="0"/>
              </a:rPr>
              <a:t> ГОСПОДАРСТВА;</a:t>
            </a:r>
            <a:endParaRPr lang="uk-UA" sz="900" dirty="0">
              <a:solidFill>
                <a:srgbClr val="000099"/>
              </a:solidFill>
              <a:latin typeface="Georgia" pitchFamily="18" charset="0"/>
            </a:endParaRPr>
          </a:p>
          <a:p>
            <a:r>
              <a:rPr lang="en-US" sz="900" b="1" dirty="0">
                <a:solidFill>
                  <a:srgbClr val="000099"/>
                </a:solidFill>
                <a:latin typeface="Georgia" pitchFamily="18" charset="0"/>
              </a:rPr>
              <a:t>• </a:t>
            </a:r>
            <a:r>
              <a:rPr lang="uk-UA" sz="900" b="1" dirty="0">
                <a:solidFill>
                  <a:srgbClr val="000099"/>
                </a:solidFill>
                <a:latin typeface="Georgia" pitchFamily="18" charset="0"/>
              </a:rPr>
              <a:t>ФІЗИЧНЕ ЗНИЩЕННЯ СЕЛЯНСТВА; </a:t>
            </a:r>
            <a:endParaRPr lang="uk-UA" sz="900" dirty="0">
              <a:solidFill>
                <a:srgbClr val="000099"/>
              </a:solidFill>
              <a:latin typeface="Georgia" pitchFamily="18" charset="0"/>
            </a:endParaRPr>
          </a:p>
          <a:p>
            <a:r>
              <a:rPr lang="en-US" sz="900" b="1" dirty="0">
                <a:solidFill>
                  <a:srgbClr val="000099"/>
                </a:solidFill>
                <a:latin typeface="Georgia" pitchFamily="18" charset="0"/>
              </a:rPr>
              <a:t>• </a:t>
            </a:r>
            <a:r>
              <a:rPr lang="uk-UA" sz="900" b="1" dirty="0">
                <a:solidFill>
                  <a:srgbClr val="000099"/>
                </a:solidFill>
                <a:latin typeface="Georgia" pitchFamily="18" charset="0"/>
              </a:rPr>
              <a:t>КАМПАНІЯ "РОЗКУРКУЛЕННЯ";</a:t>
            </a:r>
            <a:endParaRPr lang="uk-UA" sz="900" dirty="0">
              <a:solidFill>
                <a:srgbClr val="000099"/>
              </a:solidFill>
              <a:latin typeface="Georgia" pitchFamily="18" charset="0"/>
            </a:endParaRPr>
          </a:p>
          <a:p>
            <a:r>
              <a:rPr lang="en-US" sz="900" b="1" dirty="0">
                <a:solidFill>
                  <a:srgbClr val="000099"/>
                </a:solidFill>
                <a:latin typeface="Georgia" pitchFamily="18" charset="0"/>
              </a:rPr>
              <a:t>• </a:t>
            </a:r>
            <a:r>
              <a:rPr lang="uk-UA" sz="900" b="1" dirty="0">
                <a:solidFill>
                  <a:srgbClr val="000099"/>
                </a:solidFill>
                <a:latin typeface="Georgia" pitchFamily="18" charset="0"/>
              </a:rPr>
              <a:t>7 СЕРПНЯ 1932 РІК- "ЗАКОН ПРО П'ЯТЬ КОЛОСКІВ";</a:t>
            </a:r>
            <a:endParaRPr lang="uk-UA" sz="900" dirty="0">
              <a:solidFill>
                <a:srgbClr val="000099"/>
              </a:solidFill>
              <a:latin typeface="Georgia" pitchFamily="18" charset="0"/>
            </a:endParaRPr>
          </a:p>
          <a:p>
            <a:r>
              <a:rPr lang="en-US" sz="900" b="1" dirty="0">
                <a:solidFill>
                  <a:srgbClr val="000099"/>
                </a:solidFill>
                <a:latin typeface="Georgia" pitchFamily="18" charset="0"/>
              </a:rPr>
              <a:t>• </a:t>
            </a:r>
            <a:r>
              <a:rPr lang="uk-UA" sz="900" b="1" dirty="0">
                <a:solidFill>
                  <a:srgbClr val="000099"/>
                </a:solidFill>
                <a:latin typeface="Georgia" pitchFamily="18" charset="0"/>
              </a:rPr>
              <a:t>ГОЛОДОМОР 1932-1933 РОКІВ ;</a:t>
            </a:r>
            <a:endParaRPr lang="uk-UA" sz="900" dirty="0">
              <a:solidFill>
                <a:srgbClr val="000099"/>
              </a:solidFill>
              <a:latin typeface="Georgia" pitchFamily="18" charset="0"/>
            </a:endParaRPr>
          </a:p>
          <a:p>
            <a:r>
              <a:rPr lang="en-US" sz="900" b="1" dirty="0">
                <a:solidFill>
                  <a:srgbClr val="000099"/>
                </a:solidFill>
                <a:latin typeface="Georgia" pitchFamily="18" charset="0"/>
              </a:rPr>
              <a:t>• </a:t>
            </a:r>
            <a:r>
              <a:rPr lang="uk-UA" sz="900" b="1" dirty="0">
                <a:solidFill>
                  <a:srgbClr val="000099"/>
                </a:solidFill>
                <a:latin typeface="Georgia" pitchFamily="18" charset="0"/>
              </a:rPr>
              <a:t>СТВОРЕННЯ ВЕЛИКИХ КОЛЕКТИВНИХ ГОГСПОДАРСТВ;</a:t>
            </a:r>
            <a:endParaRPr lang="uk-UA" sz="900" dirty="0">
              <a:solidFill>
                <a:srgbClr val="000099"/>
              </a:solidFill>
              <a:latin typeface="Georgia" pitchFamily="18" charset="0"/>
            </a:endParaRPr>
          </a:p>
          <a:p>
            <a:r>
              <a:rPr lang="en-US" sz="900" b="1" dirty="0">
                <a:solidFill>
                  <a:srgbClr val="000099"/>
                </a:solidFill>
                <a:latin typeface="Georgia" pitchFamily="18" charset="0"/>
              </a:rPr>
              <a:t>• </a:t>
            </a:r>
            <a:r>
              <a:rPr lang="uk-UA" sz="900" b="1" dirty="0">
                <a:solidFill>
                  <a:srgbClr val="000099"/>
                </a:solidFill>
                <a:latin typeface="Georgia" pitchFamily="18" charset="0"/>
              </a:rPr>
              <a:t>ЗДІЙСНЮВАЛАСЯ ПРИМУСОВО;</a:t>
            </a:r>
            <a:endParaRPr lang="uk-UA" sz="900" dirty="0">
              <a:solidFill>
                <a:srgbClr val="000099"/>
              </a:solidFill>
              <a:latin typeface="Georgia" pitchFamily="18" charset="0"/>
            </a:endParaRPr>
          </a:p>
          <a:p>
            <a:r>
              <a:rPr lang="en-US" sz="900" b="1" dirty="0">
                <a:solidFill>
                  <a:srgbClr val="000099"/>
                </a:solidFill>
                <a:latin typeface="Georgia" pitchFamily="18" charset="0"/>
              </a:rPr>
              <a:t>• </a:t>
            </a:r>
            <a:r>
              <a:rPr lang="uk-UA" sz="900" b="1" dirty="0">
                <a:solidFill>
                  <a:srgbClr val="000099"/>
                </a:solidFill>
                <a:latin typeface="Georgia" pitchFamily="18" charset="0"/>
              </a:rPr>
              <a:t>ЗАБЕЗПЕЧЕННЯ МАТЕРІАЛЬНОЇ ТА СИРОВИННОЇ БАЗИ ДЛЯ </a:t>
            </a:r>
            <a:r>
              <a:rPr lang="en-US" sz="900" b="1" dirty="0">
                <a:solidFill>
                  <a:srgbClr val="000099"/>
                </a:solidFill>
                <a:latin typeface="Georgia" pitchFamily="18" charset="0"/>
              </a:rPr>
              <a:t>•</a:t>
            </a:r>
            <a:r>
              <a:rPr lang="uk-UA" sz="900" b="1" dirty="0">
                <a:solidFill>
                  <a:srgbClr val="000099"/>
                </a:solidFill>
                <a:latin typeface="Georgia" pitchFamily="18" charset="0"/>
              </a:rPr>
              <a:t>ПРОВЕДЕННЯ ІНДУСТРІАЛІЗАЦІЇ;</a:t>
            </a:r>
            <a:endParaRPr lang="uk-UA" sz="900" dirty="0">
              <a:solidFill>
                <a:srgbClr val="000099"/>
              </a:solidFill>
              <a:latin typeface="Georgia" pitchFamily="18" charset="0"/>
            </a:endParaRPr>
          </a:p>
          <a:p>
            <a:r>
              <a:rPr lang="en-US" sz="900" b="1" dirty="0">
                <a:solidFill>
                  <a:srgbClr val="000099"/>
                </a:solidFill>
                <a:latin typeface="Georgia" pitchFamily="18" charset="0"/>
              </a:rPr>
              <a:t>• </a:t>
            </a:r>
            <a:r>
              <a:rPr lang="uk-UA" sz="900" b="1" dirty="0">
                <a:solidFill>
                  <a:srgbClr val="000099"/>
                </a:solidFill>
                <a:latin typeface="Georgia" pitchFamily="18" charset="0"/>
              </a:rPr>
              <a:t>ПРИМУСОВЕ УСУСПІЛЬНЕННЯ ЗЕМЕЛЬ, РЕМАНЕНТУ ТА РОБОЧОЇ ХУДОБИ </a:t>
            </a:r>
            <a:endParaRPr lang="uk-UA" sz="900" dirty="0">
              <a:solidFill>
                <a:srgbClr val="000099"/>
              </a:solidFill>
              <a:latin typeface="Georgia" pitchFamily="18" charset="0"/>
            </a:endParaRPr>
          </a:p>
          <a:p>
            <a:endParaRPr lang="uk-UA" sz="1000" dirty="0"/>
          </a:p>
        </p:txBody>
      </p:sp>
      <p:sp>
        <p:nvSpPr>
          <p:cNvPr id="29" name="TextBox 28"/>
          <p:cNvSpPr txBox="1"/>
          <p:nvPr/>
        </p:nvSpPr>
        <p:spPr>
          <a:xfrm>
            <a:off x="5597235" y="2207491"/>
            <a:ext cx="3034805" cy="2862322"/>
          </a:xfrm>
          <a:prstGeom prst="rect">
            <a:avLst/>
          </a:prstGeom>
          <a:noFill/>
        </p:spPr>
        <p:txBody>
          <a:bodyPr wrap="none" rtlCol="0">
            <a:spAutoFit/>
          </a:bodyPr>
          <a:lstStyle/>
          <a:p>
            <a:pPr algn="ctr"/>
            <a:r>
              <a:rPr lang="uk-UA" sz="900" b="1" i="1" dirty="0">
                <a:solidFill>
                  <a:srgbClr val="7030A0"/>
                </a:solidFill>
                <a:latin typeface="Georgia" pitchFamily="18" charset="0"/>
              </a:rPr>
              <a:t>ІНДУСТРІАЛІЗАЦІЯ</a:t>
            </a:r>
            <a:endParaRPr lang="uk-UA" sz="900" i="1" dirty="0">
              <a:solidFill>
                <a:srgbClr val="7030A0"/>
              </a:solidFill>
              <a:latin typeface="Georgia" pitchFamily="18" charset="0"/>
            </a:endParaRPr>
          </a:p>
          <a:p>
            <a:r>
              <a:rPr lang="en-US" sz="900" b="1" dirty="0">
                <a:solidFill>
                  <a:srgbClr val="000099"/>
                </a:solidFill>
                <a:latin typeface="Georgia" pitchFamily="18" charset="0"/>
              </a:rPr>
              <a:t>• </a:t>
            </a:r>
            <a:r>
              <a:rPr lang="uk-UA" sz="900" b="1" dirty="0">
                <a:solidFill>
                  <a:srgbClr val="000099"/>
                </a:solidFill>
                <a:latin typeface="Georgia" pitchFamily="18" charset="0"/>
              </a:rPr>
              <a:t>НЕРІВНОМІРНИЙ РОЗВИТОК</a:t>
            </a:r>
            <a:endParaRPr lang="en-US" sz="900" b="1" dirty="0">
              <a:solidFill>
                <a:srgbClr val="000099"/>
              </a:solidFill>
              <a:latin typeface="Georgia" pitchFamily="18" charset="0"/>
            </a:endParaRPr>
          </a:p>
          <a:p>
            <a:r>
              <a:rPr lang="uk-UA" sz="900" b="1" dirty="0">
                <a:solidFill>
                  <a:srgbClr val="000099"/>
                </a:solidFill>
                <a:latin typeface="Georgia" pitchFamily="18" charset="0"/>
              </a:rPr>
              <a:t> ОКРЕМИХ</a:t>
            </a:r>
            <a:endParaRPr lang="en-US" sz="900" b="1" dirty="0">
              <a:solidFill>
                <a:srgbClr val="000099"/>
              </a:solidFill>
              <a:latin typeface="Georgia" pitchFamily="18" charset="0"/>
            </a:endParaRPr>
          </a:p>
          <a:p>
            <a:r>
              <a:rPr lang="uk-UA" sz="900" b="1" dirty="0">
                <a:solidFill>
                  <a:srgbClr val="000099"/>
                </a:solidFill>
                <a:latin typeface="Georgia" pitchFamily="18" charset="0"/>
              </a:rPr>
              <a:t> ГАЛУЗЕЙ ПРОМИСЛОВОСТІ;</a:t>
            </a:r>
            <a:endParaRPr lang="uk-UA" sz="900" dirty="0">
              <a:solidFill>
                <a:srgbClr val="000099"/>
              </a:solidFill>
              <a:latin typeface="Georgia" pitchFamily="18" charset="0"/>
            </a:endParaRPr>
          </a:p>
          <a:p>
            <a:r>
              <a:rPr lang="en-US" sz="900" b="1" dirty="0">
                <a:solidFill>
                  <a:srgbClr val="000099"/>
                </a:solidFill>
                <a:latin typeface="Georgia" pitchFamily="18" charset="0"/>
              </a:rPr>
              <a:t>• </a:t>
            </a:r>
            <a:r>
              <a:rPr lang="uk-UA" sz="900" b="1" dirty="0">
                <a:solidFill>
                  <a:srgbClr val="000099"/>
                </a:solidFill>
                <a:latin typeface="Georgia" pitchFamily="18" charset="0"/>
              </a:rPr>
              <a:t>УРБАНІЗАЦІЯ РЕГІОНІВ УКРАЇНИ;</a:t>
            </a:r>
            <a:endParaRPr lang="uk-UA" sz="900" dirty="0">
              <a:solidFill>
                <a:srgbClr val="000099"/>
              </a:solidFill>
              <a:latin typeface="Georgia" pitchFamily="18" charset="0"/>
            </a:endParaRPr>
          </a:p>
          <a:p>
            <a:r>
              <a:rPr lang="en-US" sz="900" b="1" dirty="0">
                <a:solidFill>
                  <a:srgbClr val="000099"/>
                </a:solidFill>
                <a:latin typeface="Georgia" pitchFamily="18" charset="0"/>
              </a:rPr>
              <a:t>• </a:t>
            </a:r>
            <a:r>
              <a:rPr lang="uk-UA" sz="900" b="1" dirty="0">
                <a:solidFill>
                  <a:srgbClr val="000099"/>
                </a:solidFill>
                <a:latin typeface="Georgia" pitchFamily="18" charset="0"/>
              </a:rPr>
              <a:t>БУДІВНИЦТВО ВЕЛИКИХ </a:t>
            </a:r>
            <a:endParaRPr lang="en-US" sz="900" b="1" dirty="0">
              <a:solidFill>
                <a:srgbClr val="000099"/>
              </a:solidFill>
              <a:latin typeface="Georgia" pitchFamily="18" charset="0"/>
            </a:endParaRPr>
          </a:p>
          <a:p>
            <a:r>
              <a:rPr lang="uk-UA" sz="900" b="1" dirty="0">
                <a:solidFill>
                  <a:srgbClr val="000099"/>
                </a:solidFill>
                <a:latin typeface="Georgia" pitchFamily="18" charset="0"/>
              </a:rPr>
              <a:t>ПРОМИСЛОВИХ ПІДПРИЄМСТВ; </a:t>
            </a:r>
            <a:endParaRPr lang="uk-UA" sz="900" dirty="0">
              <a:solidFill>
                <a:srgbClr val="000099"/>
              </a:solidFill>
              <a:latin typeface="Georgia" pitchFamily="18" charset="0"/>
            </a:endParaRPr>
          </a:p>
          <a:p>
            <a:r>
              <a:rPr lang="en-US" sz="900" b="1" dirty="0">
                <a:solidFill>
                  <a:srgbClr val="000099"/>
                </a:solidFill>
                <a:latin typeface="Georgia" pitchFamily="18" charset="0"/>
              </a:rPr>
              <a:t>• </a:t>
            </a:r>
            <a:r>
              <a:rPr lang="uk-UA" sz="900" b="1" dirty="0">
                <a:solidFill>
                  <a:srgbClr val="000099"/>
                </a:solidFill>
                <a:latin typeface="Georgia" pitchFamily="18" charset="0"/>
              </a:rPr>
              <a:t>РОЗГОРТАННЯ СТАХАНІВСЬКОГО РУХУ;</a:t>
            </a:r>
            <a:endParaRPr lang="uk-UA" sz="900" dirty="0">
              <a:solidFill>
                <a:srgbClr val="000099"/>
              </a:solidFill>
              <a:latin typeface="Georgia" pitchFamily="18" charset="0"/>
            </a:endParaRPr>
          </a:p>
          <a:p>
            <a:r>
              <a:rPr lang="en-US" sz="900" b="1" dirty="0">
                <a:solidFill>
                  <a:srgbClr val="000099"/>
                </a:solidFill>
                <a:latin typeface="Georgia" pitchFamily="18" charset="0"/>
              </a:rPr>
              <a:t>• </a:t>
            </a:r>
            <a:r>
              <a:rPr lang="uk-UA" sz="900" b="1" dirty="0">
                <a:solidFill>
                  <a:srgbClr val="000099"/>
                </a:solidFill>
                <a:latin typeface="Georgia" pitchFamily="18" charset="0"/>
              </a:rPr>
              <a:t>ЗДІЙСНЮВАЛАСЯ ФОРСОВАНИМИ</a:t>
            </a:r>
            <a:endParaRPr lang="en-US" sz="900" b="1" dirty="0">
              <a:solidFill>
                <a:srgbClr val="000099"/>
              </a:solidFill>
              <a:latin typeface="Georgia" pitchFamily="18" charset="0"/>
            </a:endParaRPr>
          </a:p>
          <a:p>
            <a:r>
              <a:rPr lang="uk-UA" sz="900" b="1" dirty="0">
                <a:solidFill>
                  <a:srgbClr val="000099"/>
                </a:solidFill>
                <a:latin typeface="Georgia" pitchFamily="18" charset="0"/>
              </a:rPr>
              <a:t> ТЕМПАМИ;</a:t>
            </a:r>
            <a:endParaRPr lang="uk-UA" sz="900" dirty="0">
              <a:solidFill>
                <a:srgbClr val="000099"/>
              </a:solidFill>
              <a:latin typeface="Georgia" pitchFamily="18" charset="0"/>
            </a:endParaRPr>
          </a:p>
          <a:p>
            <a:r>
              <a:rPr lang="en-US" sz="900" b="1" dirty="0">
                <a:solidFill>
                  <a:srgbClr val="000099"/>
                </a:solidFill>
                <a:latin typeface="Georgia" pitchFamily="18" charset="0"/>
              </a:rPr>
              <a:t>• </a:t>
            </a:r>
            <a:r>
              <a:rPr lang="uk-UA" sz="900" b="1" dirty="0">
                <a:solidFill>
                  <a:srgbClr val="000099"/>
                </a:solidFill>
                <a:latin typeface="Georgia" pitchFamily="18" charset="0"/>
              </a:rPr>
              <a:t>ВІДБУВАЛАСЯ ЗА ЖОРСТКИМ ПЛАНОМ;</a:t>
            </a:r>
            <a:endParaRPr lang="uk-UA" sz="900" dirty="0">
              <a:solidFill>
                <a:srgbClr val="000099"/>
              </a:solidFill>
              <a:latin typeface="Georgia" pitchFamily="18" charset="0"/>
            </a:endParaRPr>
          </a:p>
          <a:p>
            <a:r>
              <a:rPr lang="en-US" sz="900" b="1" dirty="0">
                <a:solidFill>
                  <a:srgbClr val="000099"/>
                </a:solidFill>
                <a:latin typeface="Georgia" pitchFamily="18" charset="0"/>
              </a:rPr>
              <a:t>• </a:t>
            </a:r>
            <a:r>
              <a:rPr lang="uk-UA" sz="900" b="1" dirty="0">
                <a:solidFill>
                  <a:srgbClr val="000099"/>
                </a:solidFill>
                <a:latin typeface="Georgia" pitchFamily="18" charset="0"/>
              </a:rPr>
              <a:t>ЗДІЙСНЮВАЛАСЯ ЗА РАХУНОК ВЛАСНИХ </a:t>
            </a:r>
            <a:endParaRPr lang="en-US" sz="900" b="1" dirty="0">
              <a:solidFill>
                <a:srgbClr val="000099"/>
              </a:solidFill>
              <a:latin typeface="Georgia" pitchFamily="18" charset="0"/>
            </a:endParaRPr>
          </a:p>
          <a:p>
            <a:r>
              <a:rPr lang="uk-UA" sz="900" b="1" dirty="0">
                <a:solidFill>
                  <a:srgbClr val="000099"/>
                </a:solidFill>
                <a:latin typeface="Georgia" pitchFamily="18" charset="0"/>
              </a:rPr>
              <a:t>ДЖЕРЕЛ ФІНАНСУВАННЯ;</a:t>
            </a:r>
            <a:endParaRPr lang="uk-UA" sz="900" dirty="0">
              <a:solidFill>
                <a:srgbClr val="000099"/>
              </a:solidFill>
              <a:latin typeface="Georgia" pitchFamily="18" charset="0"/>
            </a:endParaRPr>
          </a:p>
          <a:p>
            <a:r>
              <a:rPr lang="en-US" sz="900" b="1" dirty="0">
                <a:solidFill>
                  <a:srgbClr val="000099"/>
                </a:solidFill>
                <a:latin typeface="Georgia" pitchFamily="18" charset="0"/>
              </a:rPr>
              <a:t>• </a:t>
            </a:r>
            <a:r>
              <a:rPr lang="uk-UA" sz="900" b="1" dirty="0">
                <a:solidFill>
                  <a:srgbClr val="000099"/>
                </a:solidFill>
                <a:latin typeface="Georgia" pitchFamily="18" charset="0"/>
              </a:rPr>
              <a:t>ПОЧАЛАСЯ З РОЗВИТКУ ВАЖКОЇ</a:t>
            </a:r>
            <a:endParaRPr lang="en-US" sz="900" b="1" dirty="0">
              <a:solidFill>
                <a:srgbClr val="000099"/>
              </a:solidFill>
              <a:latin typeface="Georgia" pitchFamily="18" charset="0"/>
            </a:endParaRPr>
          </a:p>
          <a:p>
            <a:r>
              <a:rPr lang="uk-UA" sz="900" b="1" dirty="0">
                <a:solidFill>
                  <a:srgbClr val="000099"/>
                </a:solidFill>
                <a:latin typeface="Georgia" pitchFamily="18" charset="0"/>
              </a:rPr>
              <a:t> ПРОМИСЛОВОСТІ;</a:t>
            </a:r>
            <a:endParaRPr lang="uk-UA" sz="900" dirty="0">
              <a:solidFill>
                <a:srgbClr val="000099"/>
              </a:solidFill>
              <a:latin typeface="Georgia" pitchFamily="18" charset="0"/>
            </a:endParaRPr>
          </a:p>
          <a:p>
            <a:r>
              <a:rPr lang="en-US" sz="900" b="1" dirty="0">
                <a:solidFill>
                  <a:srgbClr val="000099"/>
                </a:solidFill>
                <a:latin typeface="Georgia" pitchFamily="18" charset="0"/>
              </a:rPr>
              <a:t>• </a:t>
            </a:r>
            <a:r>
              <a:rPr lang="uk-UA" sz="900" b="1" dirty="0">
                <a:solidFill>
                  <a:srgbClr val="000099"/>
                </a:solidFill>
                <a:latin typeface="Georgia" pitchFamily="18" charset="0"/>
              </a:rPr>
              <a:t>РЕАЛЬНА ГОСПОДАРСЬКА ВЛАДА </a:t>
            </a:r>
            <a:endParaRPr lang="en-US" sz="900" b="1" dirty="0">
              <a:solidFill>
                <a:srgbClr val="000099"/>
              </a:solidFill>
              <a:latin typeface="Georgia" pitchFamily="18" charset="0"/>
            </a:endParaRPr>
          </a:p>
          <a:p>
            <a:r>
              <a:rPr lang="uk-UA" sz="900" b="1" dirty="0">
                <a:solidFill>
                  <a:srgbClr val="000099"/>
                </a:solidFill>
                <a:latin typeface="Georgia" pitchFamily="18" charset="0"/>
              </a:rPr>
              <a:t>ПЕРЕЙШЛА ДО ПАРТІЙНИХ ОРГАНІВ,</a:t>
            </a:r>
            <a:endParaRPr lang="en-US" sz="900" b="1" dirty="0">
              <a:solidFill>
                <a:srgbClr val="000099"/>
              </a:solidFill>
              <a:latin typeface="Georgia" pitchFamily="18" charset="0"/>
            </a:endParaRPr>
          </a:p>
          <a:p>
            <a:r>
              <a:rPr lang="uk-UA" sz="900" b="1" dirty="0">
                <a:solidFill>
                  <a:srgbClr val="000099"/>
                </a:solidFill>
                <a:latin typeface="Georgia" pitchFamily="18" charset="0"/>
              </a:rPr>
              <a:t> НАРКОМАТІВ, УСТАНОВ</a:t>
            </a:r>
            <a:endParaRPr lang="uk-UA" sz="900" dirty="0">
              <a:solidFill>
                <a:srgbClr val="000099"/>
              </a:solidFill>
              <a:latin typeface="Georgia" pitchFamily="18" charset="0"/>
            </a:endParaRPr>
          </a:p>
          <a:p>
            <a:endParaRPr lang="uk-UA" dirty="0"/>
          </a:p>
        </p:txBody>
      </p:sp>
      <p:sp>
        <p:nvSpPr>
          <p:cNvPr id="30" name="TextBox 29"/>
          <p:cNvSpPr txBox="1"/>
          <p:nvPr/>
        </p:nvSpPr>
        <p:spPr>
          <a:xfrm>
            <a:off x="479978" y="981966"/>
            <a:ext cx="8395854" cy="338554"/>
          </a:xfrm>
          <a:prstGeom prst="rect">
            <a:avLst/>
          </a:prstGeom>
          <a:noFill/>
        </p:spPr>
        <p:txBody>
          <a:bodyPr wrap="square" rtlCol="0">
            <a:spAutoFit/>
          </a:bodyPr>
          <a:lstStyle/>
          <a:p>
            <a:r>
              <a:rPr lang="uk-UA" sz="1600" b="1" dirty="0">
                <a:solidFill>
                  <a:srgbClr val="000099"/>
                </a:solidFill>
                <a:latin typeface="Georgia" pitchFamily="18" charset="0"/>
              </a:rPr>
              <a:t>Тема: РАДЯНСЬКА МОДЕРНІЗАЦІЯ УКРАЇНИ</a:t>
            </a:r>
            <a:r>
              <a:rPr lang="en-US" sz="1600" b="1" dirty="0">
                <a:solidFill>
                  <a:srgbClr val="000099"/>
                </a:solidFill>
                <a:latin typeface="Georgia" pitchFamily="18" charset="0"/>
              </a:rPr>
              <a:t>                        </a:t>
            </a:r>
            <a:r>
              <a:rPr lang="uk-UA" sz="1600" i="1" dirty="0">
                <a:solidFill>
                  <a:srgbClr val="000099"/>
                </a:solidFill>
                <a:latin typeface="Georgia" pitchFamily="18" charset="0"/>
              </a:rPr>
              <a:t>Історія 10 клас</a:t>
            </a:r>
          </a:p>
        </p:txBody>
      </p:sp>
      <p:sp>
        <p:nvSpPr>
          <p:cNvPr id="31" name="TextBox 30"/>
          <p:cNvSpPr txBox="1"/>
          <p:nvPr/>
        </p:nvSpPr>
        <p:spPr>
          <a:xfrm>
            <a:off x="777456" y="224559"/>
            <a:ext cx="7783862" cy="646331"/>
          </a:xfrm>
          <a:prstGeom prst="rect">
            <a:avLst/>
          </a:prstGeom>
          <a:noFill/>
        </p:spPr>
        <p:txBody>
          <a:bodyPr wrap="none" rtlCol="0">
            <a:spAutoFit/>
          </a:bodyPr>
          <a:lstStyle/>
          <a:p>
            <a:pPr indent="450215" algn="just"/>
            <a:r>
              <a:rPr lang="uk-UA" b="1" i="1" dirty="0">
                <a:solidFill>
                  <a:srgbClr val="7030A0"/>
                </a:solidFill>
                <a:latin typeface="Georgia" panose="02040502050405020303" pitchFamily="18" charset="0"/>
              </a:rPr>
              <a:t>Етапи уроку з використанням технології критичного </a:t>
            </a:r>
          </a:p>
          <a:p>
            <a:pPr indent="450215" algn="just"/>
            <a:r>
              <a:rPr lang="uk-UA" b="1" i="1" dirty="0">
                <a:solidFill>
                  <a:srgbClr val="7030A0"/>
                </a:solidFill>
                <a:latin typeface="Georgia" panose="02040502050405020303" pitchFamily="18" charset="0"/>
              </a:rPr>
              <a:t>мислення  </a:t>
            </a:r>
            <a:r>
              <a:rPr lang="uk-UA" b="1" i="1" dirty="0" err="1">
                <a:solidFill>
                  <a:srgbClr val="7030A0"/>
                </a:solidFill>
                <a:latin typeface="Georgia" panose="02040502050405020303" pitchFamily="18" charset="0"/>
              </a:rPr>
              <a:t>“Кола</a:t>
            </a:r>
            <a:r>
              <a:rPr lang="uk-UA" b="1" i="1" dirty="0">
                <a:solidFill>
                  <a:srgbClr val="7030A0"/>
                </a:solidFill>
                <a:latin typeface="Georgia" panose="02040502050405020303" pitchFamily="18" charset="0"/>
              </a:rPr>
              <a:t> </a:t>
            </a:r>
            <a:r>
              <a:rPr lang="uk-UA" b="1" i="1" dirty="0" err="1">
                <a:solidFill>
                  <a:srgbClr val="7030A0"/>
                </a:solidFill>
                <a:latin typeface="Georgia" panose="02040502050405020303" pitchFamily="18" charset="0"/>
              </a:rPr>
              <a:t>Вена”</a:t>
            </a:r>
            <a:endParaRPr lang="uk-UA" b="1" i="1" dirty="0">
              <a:solidFill>
                <a:srgbClr val="7030A0"/>
              </a:solidFill>
              <a:latin typeface="Georgia" panose="02040502050405020303" pitchFamily="18" charset="0"/>
            </a:endParaRPr>
          </a:p>
        </p:txBody>
      </p:sp>
    </p:spTree>
    <p:extLst>
      <p:ext uri="{BB962C8B-B14F-4D97-AF65-F5344CB8AC3E}">
        <p14:creationId xmlns="" xmlns:p14="http://schemas.microsoft.com/office/powerpoint/2010/main" val="314898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2000"/>
                                        <p:tgtEl>
                                          <p:spTgt spid="31">
                                            <p:txEl>
                                              <p:pRg st="0" end="0"/>
                                            </p:txEl>
                                          </p:spTgt>
                                        </p:tgtEl>
                                      </p:cBhvr>
                                    </p:animEffect>
                                    <p:anim calcmode="lin" valueType="num">
                                      <p:cBhvr>
                                        <p:cTn id="8" dur="2000" fill="hold"/>
                                        <p:tgtEl>
                                          <p:spTgt spid="31">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31">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31">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5" presetClass="entr" presetSubtype="0" fill="hold" nodeType="afterEffect">
                                  <p:stCondLst>
                                    <p:cond delay="0"/>
                                  </p:stCondLst>
                                  <p:childTnLst>
                                    <p:set>
                                      <p:cBhvr>
                                        <p:cTn id="13" dur="1" fill="hold">
                                          <p:stCondLst>
                                            <p:cond delay="0"/>
                                          </p:stCondLst>
                                        </p:cTn>
                                        <p:tgtEl>
                                          <p:spTgt spid="31">
                                            <p:txEl>
                                              <p:pRg st="1" end="1"/>
                                            </p:txEl>
                                          </p:spTgt>
                                        </p:tgtEl>
                                        <p:attrNameLst>
                                          <p:attrName>style.visibility</p:attrName>
                                        </p:attrNameLst>
                                      </p:cBhvr>
                                      <p:to>
                                        <p:strVal val="visible"/>
                                      </p:to>
                                    </p:set>
                                    <p:animEffect transition="in" filter="fade">
                                      <p:cBhvr>
                                        <p:cTn id="14" dur="2000"/>
                                        <p:tgtEl>
                                          <p:spTgt spid="31">
                                            <p:txEl>
                                              <p:pRg st="1" end="1"/>
                                            </p:txEl>
                                          </p:spTgt>
                                        </p:tgtEl>
                                      </p:cBhvr>
                                    </p:animEffect>
                                    <p:anim calcmode="lin" valueType="num">
                                      <p:cBhvr>
                                        <p:cTn id="15" dur="2000" fill="hold"/>
                                        <p:tgtEl>
                                          <p:spTgt spid="31">
                                            <p:txEl>
                                              <p:pRg st="1" end="1"/>
                                            </p:txEl>
                                          </p:spTgt>
                                        </p:tgtEl>
                                        <p:attrNameLst>
                                          <p:attrName>style.rotation</p:attrName>
                                        </p:attrNameLst>
                                      </p:cBhvr>
                                      <p:tavLst>
                                        <p:tav tm="0">
                                          <p:val>
                                            <p:fltVal val="720"/>
                                          </p:val>
                                        </p:tav>
                                        <p:tav tm="100000">
                                          <p:val>
                                            <p:fltVal val="0"/>
                                          </p:val>
                                        </p:tav>
                                      </p:tavLst>
                                    </p:anim>
                                    <p:anim calcmode="lin" valueType="num">
                                      <p:cBhvr>
                                        <p:cTn id="16" dur="2000" fill="hold"/>
                                        <p:tgtEl>
                                          <p:spTgt spid="31">
                                            <p:txEl>
                                              <p:pRg st="1" end="1"/>
                                            </p:txEl>
                                          </p:spTgt>
                                        </p:tgtEl>
                                        <p:attrNameLst>
                                          <p:attrName>ppt_h</p:attrName>
                                        </p:attrNameLst>
                                      </p:cBhvr>
                                      <p:tavLst>
                                        <p:tav tm="0">
                                          <p:val>
                                            <p:fltVal val="0"/>
                                          </p:val>
                                        </p:tav>
                                        <p:tav tm="100000">
                                          <p:val>
                                            <p:strVal val="#ppt_h"/>
                                          </p:val>
                                        </p:tav>
                                      </p:tavLst>
                                    </p:anim>
                                    <p:anim calcmode="lin" valueType="num">
                                      <p:cBhvr>
                                        <p:cTn id="17" dur="2000" fill="hold"/>
                                        <p:tgtEl>
                                          <p:spTgt spid="31">
                                            <p:txEl>
                                              <p:pRg st="1" end="1"/>
                                            </p:txEl>
                                          </p:spTgt>
                                        </p:tgtEl>
                                        <p:attrNameLst>
                                          <p:attrName>ppt_w</p:attrName>
                                        </p:attrNameLst>
                                      </p:cBhvr>
                                      <p:tavLst>
                                        <p:tav tm="0">
                                          <p:val>
                                            <p:fltVal val="0"/>
                                          </p:val>
                                        </p:tav>
                                        <p:tav tm="100000">
                                          <p:val>
                                            <p:strVal val="#ppt_w"/>
                                          </p:val>
                                        </p:tav>
                                      </p:tavLst>
                                    </p:anim>
                                  </p:childTnLst>
                                </p:cTn>
                              </p:par>
                            </p:childTnLst>
                          </p:cTn>
                        </p:par>
                        <p:par>
                          <p:cTn id="18" fill="hold">
                            <p:stCondLst>
                              <p:cond delay="4000"/>
                            </p:stCondLst>
                            <p:childTnLst>
                              <p:par>
                                <p:cTn id="19" presetID="27" presetClass="entr" presetSubtype="0" fill="hold" nodeType="afterEffect">
                                  <p:stCondLst>
                                    <p:cond delay="0"/>
                                  </p:stCondLst>
                                  <p:iterate type="lt">
                                    <p:tmPct val="50000"/>
                                  </p:iterate>
                                  <p:childTnLst>
                                    <p:set>
                                      <p:cBhvr>
                                        <p:cTn id="20" dur="1" fill="hold">
                                          <p:stCondLst>
                                            <p:cond delay="0"/>
                                          </p:stCondLst>
                                        </p:cTn>
                                        <p:tgtEl>
                                          <p:spTgt spid="30">
                                            <p:txEl>
                                              <p:pRg st="0" end="0"/>
                                            </p:txEl>
                                          </p:spTgt>
                                        </p:tgtEl>
                                        <p:attrNameLst>
                                          <p:attrName>style.visibility</p:attrName>
                                        </p:attrNameLst>
                                      </p:cBhvr>
                                      <p:to>
                                        <p:strVal val="visible"/>
                                      </p:to>
                                    </p:set>
                                    <p:anim calcmode="discrete" valueType="clr">
                                      <p:cBhvr override="childStyle">
                                        <p:cTn id="21" dur="80"/>
                                        <p:tgtEl>
                                          <p:spTgt spid="3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0">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30">
                                            <p:txEl>
                                              <p:pRg st="0" end="0"/>
                                            </p:txEl>
                                          </p:spTgt>
                                        </p:tgtEl>
                                        <p:attrNameLst>
                                          <p:attrName>fill.type</p:attrName>
                                        </p:attrNameLst>
                                      </p:cBhvr>
                                      <p:to>
                                        <p:strVal val="solid"/>
                                      </p:to>
                                    </p:set>
                                  </p:childTnLst>
                                </p:cTn>
                              </p:par>
                            </p:childTnLst>
                          </p:cTn>
                        </p:par>
                        <p:par>
                          <p:cTn id="24" fill="hold">
                            <p:stCondLst>
                              <p:cond delay="5880"/>
                            </p:stCondLst>
                            <p:childTnLst>
                              <p:par>
                                <p:cTn id="25" presetID="2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edge">
                                      <p:cBhvr>
                                        <p:cTn id="27" dur="2000"/>
                                        <p:tgtEl>
                                          <p:spTgt spid="13"/>
                                        </p:tgtEl>
                                      </p:cBhvr>
                                    </p:animEffect>
                                  </p:childTnLst>
                                </p:cTn>
                              </p:par>
                            </p:childTnLst>
                          </p:cTn>
                        </p:par>
                        <p:par>
                          <p:cTn id="28" fill="hold">
                            <p:stCondLst>
                              <p:cond delay="7880"/>
                            </p:stCondLst>
                            <p:childTnLst>
                              <p:par>
                                <p:cTn id="29" presetID="2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edge">
                                      <p:cBhvr>
                                        <p:cTn id="31" dur="2000"/>
                                        <p:tgtEl>
                                          <p:spTgt spid="29"/>
                                        </p:tgtEl>
                                      </p:cBhvr>
                                    </p:animEffect>
                                  </p:childTnLst>
                                </p:cTn>
                              </p:par>
                            </p:childTnLst>
                          </p:cTn>
                        </p:par>
                        <p:par>
                          <p:cTn id="32" fill="hold">
                            <p:stCondLst>
                              <p:cond delay="9880"/>
                            </p:stCondLst>
                            <p:childTnLst>
                              <p:par>
                                <p:cTn id="33" presetID="2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edge">
                                      <p:cBhvr>
                                        <p:cTn id="35" dur="2000"/>
                                        <p:tgtEl>
                                          <p:spTgt spid="12"/>
                                        </p:tgtEl>
                                      </p:cBhvr>
                                    </p:animEffect>
                                  </p:childTnLst>
                                </p:cTn>
                              </p:par>
                            </p:childTnLst>
                          </p:cTn>
                        </p:par>
                        <p:par>
                          <p:cTn id="36" fill="hold">
                            <p:stCondLst>
                              <p:cond delay="11880"/>
                            </p:stCondLst>
                            <p:childTnLst>
                              <p:par>
                                <p:cTn id="37" presetID="20" presetClass="entr" presetSubtype="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edge">
                                      <p:cBhvr>
                                        <p:cTn id="39" dur="2000"/>
                                        <p:tgtEl>
                                          <p:spTgt spid="28"/>
                                        </p:tgtEl>
                                      </p:cBhvr>
                                    </p:animEffect>
                                  </p:childTnLst>
                                </p:cTn>
                              </p:par>
                            </p:childTnLst>
                          </p:cTn>
                        </p:par>
                        <p:par>
                          <p:cTn id="40" fill="hold">
                            <p:stCondLst>
                              <p:cond delay="13880"/>
                            </p:stCondLst>
                            <p:childTnLst>
                              <p:par>
                                <p:cTn id="41" presetID="20"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edge">
                                      <p:cBhvr>
                                        <p:cTn id="43" dur="2000"/>
                                        <p:tgtEl>
                                          <p:spTgt spid="26"/>
                                        </p:tgtEl>
                                      </p:cBhvr>
                                    </p:animEffect>
                                  </p:childTnLst>
                                </p:cTn>
                              </p:par>
                            </p:childTnLst>
                          </p:cTn>
                        </p:par>
                        <p:par>
                          <p:cTn id="44" fill="hold">
                            <p:stCondLst>
                              <p:cond delay="15880"/>
                            </p:stCondLst>
                            <p:childTnLst>
                              <p:par>
                                <p:cTn id="45" presetID="20" presetClass="entr" presetSubtype="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edge">
                                      <p:cBhvr>
                                        <p:cTn id="4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6" grpId="0" animBg="1"/>
      <p:bldP spid="27" grpId="0"/>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0DEFE833-5BEE-ECC6-3C38-DBFB9E46D64B}"/>
              </a:ext>
            </a:extLst>
          </p:cNvPr>
          <p:cNvPicPr>
            <a:picLocks noChangeAspect="1"/>
          </p:cNvPicPr>
          <p:nvPr/>
        </p:nvPicPr>
        <p:blipFill>
          <a:blip r:embed="rId2" cstate="print"/>
          <a:stretch>
            <a:fillRect/>
          </a:stretch>
        </p:blipFill>
        <p:spPr>
          <a:xfrm>
            <a:off x="6095" y="0"/>
            <a:ext cx="9131809" cy="6858000"/>
          </a:xfrm>
          <a:prstGeom prst="rect">
            <a:avLst/>
          </a:prstGeom>
        </p:spPr>
      </p:pic>
      <p:sp>
        <p:nvSpPr>
          <p:cNvPr id="4" name="TextBox 3"/>
          <p:cNvSpPr txBox="1"/>
          <p:nvPr/>
        </p:nvSpPr>
        <p:spPr>
          <a:xfrm>
            <a:off x="2791326" y="154004"/>
            <a:ext cx="1848583" cy="707886"/>
          </a:xfrm>
          <a:prstGeom prst="rect">
            <a:avLst/>
          </a:prstGeom>
          <a:noFill/>
        </p:spPr>
        <p:txBody>
          <a:bodyPr wrap="square" rtlCol="0">
            <a:spAutoFit/>
          </a:bodyPr>
          <a:lstStyle/>
          <a:p>
            <a:r>
              <a:rPr lang="uk-UA" sz="4000" b="1" dirty="0">
                <a:solidFill>
                  <a:srgbClr val="7030A0"/>
                </a:solidFill>
                <a:latin typeface="Monotype Corsiva" pitchFamily="66" charset="0"/>
              </a:rPr>
              <a:t>Кластер</a:t>
            </a:r>
          </a:p>
        </p:txBody>
      </p:sp>
      <p:pic>
        <p:nvPicPr>
          <p:cNvPr id="5" name="Picture 1"/>
          <p:cNvPicPr>
            <a:picLocks noChangeAspect="1" noChangeArrowheads="1"/>
          </p:cNvPicPr>
          <p:nvPr/>
        </p:nvPicPr>
        <p:blipFill>
          <a:blip r:embed="rId3" cstate="print"/>
          <a:srcRect l="6404" t="9640" r="2616" b="5998"/>
          <a:stretch>
            <a:fillRect/>
          </a:stretch>
        </p:blipFill>
        <p:spPr bwMode="auto">
          <a:xfrm>
            <a:off x="4880007" y="2233061"/>
            <a:ext cx="4052237" cy="2988643"/>
          </a:xfrm>
          <a:prstGeom prst="roundRect">
            <a:avLst/>
          </a:prstGeom>
          <a:noFill/>
          <a:ln w="9525">
            <a:noFill/>
            <a:miter lim="800000"/>
            <a:headEnd/>
            <a:tailEnd/>
          </a:ln>
          <a:effectLst/>
        </p:spPr>
      </p:pic>
      <p:sp>
        <p:nvSpPr>
          <p:cNvPr id="6" name="Прямоугольник 5"/>
          <p:cNvSpPr/>
          <p:nvPr/>
        </p:nvSpPr>
        <p:spPr>
          <a:xfrm>
            <a:off x="423511" y="856649"/>
            <a:ext cx="7719461" cy="1569660"/>
          </a:xfrm>
          <a:prstGeom prst="rect">
            <a:avLst/>
          </a:prstGeom>
        </p:spPr>
        <p:txBody>
          <a:bodyPr wrap="square">
            <a:spAutoFit/>
          </a:bodyPr>
          <a:lstStyle/>
          <a:p>
            <a:r>
              <a:rPr lang="uk-UA" sz="1600" dirty="0">
                <a:solidFill>
                  <a:srgbClr val="000099"/>
                </a:solidFill>
                <a:latin typeface="Georgia" pitchFamily="18" charset="0"/>
              </a:rPr>
              <a:t>Слово кластер у перекладі означає пучок, сузір'я. Складання кластеру дозволяє учням вільно і відверто висловитися з приводу будь-якої теми. Цей метод можна використати: </a:t>
            </a:r>
          </a:p>
          <a:p>
            <a:r>
              <a:rPr lang="uk-UA" sz="1600" dirty="0">
                <a:solidFill>
                  <a:srgbClr val="000099"/>
                </a:solidFill>
                <a:latin typeface="Georgia" pitchFamily="18" charset="0"/>
              </a:rPr>
              <a:t>• на початку уроку для активізації пізнавальної діяльності;</a:t>
            </a:r>
          </a:p>
          <a:p>
            <a:r>
              <a:rPr lang="uk-UA" sz="1600" dirty="0">
                <a:solidFill>
                  <a:srgbClr val="000099"/>
                </a:solidFill>
                <a:latin typeface="Georgia" pitchFamily="18" charset="0"/>
              </a:rPr>
              <a:t>• в основній частині щоб систематизувати знання; </a:t>
            </a:r>
          </a:p>
          <a:p>
            <a:r>
              <a:rPr lang="uk-UA" sz="1600" dirty="0">
                <a:solidFill>
                  <a:srgbClr val="000099"/>
                </a:solidFill>
                <a:latin typeface="Georgia" pitchFamily="18" charset="0"/>
              </a:rPr>
              <a:t>• або в рефлексії для узагальнення знань.</a:t>
            </a:r>
          </a:p>
        </p:txBody>
      </p:sp>
      <p:sp>
        <p:nvSpPr>
          <p:cNvPr id="7" name="TextBox 6"/>
          <p:cNvSpPr txBox="1"/>
          <p:nvPr/>
        </p:nvSpPr>
        <p:spPr>
          <a:xfrm>
            <a:off x="5409399" y="5245768"/>
            <a:ext cx="2220828" cy="338554"/>
          </a:xfrm>
          <a:prstGeom prst="rect">
            <a:avLst/>
          </a:prstGeom>
          <a:noFill/>
        </p:spPr>
        <p:txBody>
          <a:bodyPr wrap="square" rtlCol="0">
            <a:spAutoFit/>
          </a:bodyPr>
          <a:lstStyle/>
          <a:p>
            <a:r>
              <a:rPr lang="uk-UA" sz="1600" b="1" dirty="0">
                <a:solidFill>
                  <a:srgbClr val="000099"/>
                </a:solidFill>
                <a:latin typeface="Monotype Corsiva" pitchFamily="66" charset="0"/>
              </a:rPr>
              <a:t>8 клас “ Доба </a:t>
            </a:r>
            <a:r>
              <a:rPr lang="uk-UA" sz="1600" b="1" dirty="0" err="1">
                <a:solidFill>
                  <a:srgbClr val="000099"/>
                </a:solidFill>
                <a:latin typeface="Monotype Corsiva" pitchFamily="66" charset="0"/>
              </a:rPr>
              <a:t>Руїни”</a:t>
            </a:r>
            <a:endParaRPr lang="uk-UA" sz="1600" b="1" dirty="0">
              <a:solidFill>
                <a:srgbClr val="000099"/>
              </a:solidFill>
              <a:latin typeface="Monotype Corsiva" pitchFamily="66" charset="0"/>
            </a:endParaRPr>
          </a:p>
        </p:txBody>
      </p:sp>
      <p:pic>
        <p:nvPicPr>
          <p:cNvPr id="22529" name="Picture 1"/>
          <p:cNvPicPr>
            <a:picLocks noChangeAspect="1" noChangeArrowheads="1"/>
          </p:cNvPicPr>
          <p:nvPr/>
        </p:nvPicPr>
        <p:blipFill>
          <a:blip r:embed="rId4" cstate="print"/>
          <a:srcRect t="4206" b="4215"/>
          <a:stretch>
            <a:fillRect/>
          </a:stretch>
        </p:blipFill>
        <p:spPr bwMode="auto">
          <a:xfrm>
            <a:off x="2733659" y="2483319"/>
            <a:ext cx="1943100" cy="1674796"/>
          </a:xfrm>
          <a:prstGeom prst="flowChartAlternateProcess">
            <a:avLst/>
          </a:prstGeom>
          <a:noFill/>
          <a:ln w="9525">
            <a:noFill/>
            <a:miter lim="800000"/>
            <a:headEnd/>
            <a:tailEnd/>
          </a:ln>
          <a:effectLst/>
        </p:spPr>
      </p:pic>
      <p:pic>
        <p:nvPicPr>
          <p:cNvPr id="22531" name="Picture 3"/>
          <p:cNvPicPr>
            <a:picLocks noChangeAspect="1" noChangeArrowheads="1"/>
          </p:cNvPicPr>
          <p:nvPr/>
        </p:nvPicPr>
        <p:blipFill>
          <a:blip r:embed="rId5" cstate="print"/>
          <a:srcRect t="9469"/>
          <a:stretch>
            <a:fillRect/>
          </a:stretch>
        </p:blipFill>
        <p:spPr bwMode="auto">
          <a:xfrm>
            <a:off x="0" y="2897204"/>
            <a:ext cx="2338856" cy="1809634"/>
          </a:xfrm>
          <a:prstGeom prst="ellipse">
            <a:avLst/>
          </a:prstGeom>
          <a:noFill/>
          <a:ln w="9525">
            <a:noFill/>
            <a:miter lim="800000"/>
            <a:headEnd/>
            <a:tailEnd/>
          </a:ln>
          <a:effectLst/>
        </p:spPr>
      </p:pic>
      <p:sp>
        <p:nvSpPr>
          <p:cNvPr id="11" name="TextBox 10"/>
          <p:cNvSpPr txBox="1"/>
          <p:nvPr/>
        </p:nvSpPr>
        <p:spPr>
          <a:xfrm>
            <a:off x="1" y="4697129"/>
            <a:ext cx="2637322" cy="584775"/>
          </a:xfrm>
          <a:prstGeom prst="rect">
            <a:avLst/>
          </a:prstGeom>
          <a:noFill/>
        </p:spPr>
        <p:txBody>
          <a:bodyPr wrap="square" rtlCol="0">
            <a:spAutoFit/>
          </a:bodyPr>
          <a:lstStyle/>
          <a:p>
            <a:r>
              <a:rPr lang="uk-UA" sz="1600" b="1" dirty="0">
                <a:solidFill>
                  <a:srgbClr val="000099"/>
                </a:solidFill>
                <a:latin typeface="Monotype Corsiva" pitchFamily="66" charset="0"/>
              </a:rPr>
              <a:t>9 клас “ </a:t>
            </a:r>
            <a:r>
              <a:rPr lang="uk-UA" sz="1600" b="1" dirty="0" err="1">
                <a:solidFill>
                  <a:srgbClr val="000099"/>
                </a:solidFill>
                <a:latin typeface="Monotype Corsiva" pitchFamily="66" charset="0"/>
              </a:rPr>
              <a:t>Взаємозв</a:t>
            </a:r>
            <a:r>
              <a:rPr lang="uk-UA" sz="1600" b="1" dirty="0" err="1">
                <a:solidFill>
                  <a:srgbClr val="000099"/>
                </a:solidFill>
                <a:latin typeface="Calibri"/>
              </a:rPr>
              <a:t>′</a:t>
            </a:r>
            <a:r>
              <a:rPr lang="uk-UA" sz="1600" b="1" dirty="0" err="1">
                <a:solidFill>
                  <a:srgbClr val="000099"/>
                </a:solidFill>
                <a:latin typeface="Monotype Corsiva" pitchFamily="66" charset="0"/>
              </a:rPr>
              <a:t>язок</a:t>
            </a:r>
            <a:r>
              <a:rPr lang="uk-UA" sz="1600" b="1" dirty="0">
                <a:solidFill>
                  <a:srgbClr val="000099"/>
                </a:solidFill>
                <a:latin typeface="Monotype Corsiva" pitchFamily="66" charset="0"/>
              </a:rPr>
              <a:t> людини</a:t>
            </a:r>
          </a:p>
          <a:p>
            <a:r>
              <a:rPr lang="uk-UA" sz="1600" b="1" dirty="0">
                <a:solidFill>
                  <a:srgbClr val="000099"/>
                </a:solidFill>
                <a:latin typeface="Monotype Corsiva" pitchFamily="66" charset="0"/>
              </a:rPr>
              <a:t>                         і </a:t>
            </a:r>
            <a:r>
              <a:rPr lang="uk-UA" sz="1600" b="1" dirty="0" err="1">
                <a:solidFill>
                  <a:srgbClr val="000099"/>
                </a:solidFill>
                <a:latin typeface="Monotype Corsiva" pitchFamily="66" charset="0"/>
              </a:rPr>
              <a:t>держави”</a:t>
            </a:r>
            <a:endParaRPr lang="uk-UA" sz="1600" b="1" dirty="0">
              <a:solidFill>
                <a:srgbClr val="000099"/>
              </a:solidFill>
              <a:latin typeface="Monotype Corsiva" pitchFamily="66" charset="0"/>
            </a:endParaRPr>
          </a:p>
        </p:txBody>
      </p:sp>
      <p:sp>
        <p:nvSpPr>
          <p:cNvPr id="12" name="TextBox 11"/>
          <p:cNvSpPr txBox="1"/>
          <p:nvPr/>
        </p:nvSpPr>
        <p:spPr>
          <a:xfrm>
            <a:off x="2598822" y="4177364"/>
            <a:ext cx="2536460" cy="584775"/>
          </a:xfrm>
          <a:prstGeom prst="rect">
            <a:avLst/>
          </a:prstGeom>
          <a:noFill/>
        </p:spPr>
        <p:txBody>
          <a:bodyPr wrap="square" rtlCol="0">
            <a:spAutoFit/>
          </a:bodyPr>
          <a:lstStyle/>
          <a:p>
            <a:r>
              <a:rPr lang="uk-UA" sz="1600" b="1" dirty="0">
                <a:solidFill>
                  <a:srgbClr val="000099"/>
                </a:solidFill>
                <a:latin typeface="Monotype Corsiva" pitchFamily="66" charset="0"/>
              </a:rPr>
              <a:t>10 клас “ Рух опору в</a:t>
            </a:r>
          </a:p>
          <a:p>
            <a:r>
              <a:rPr lang="uk-UA" sz="1600" b="1" dirty="0">
                <a:solidFill>
                  <a:srgbClr val="000099"/>
                </a:solidFill>
                <a:latin typeface="Monotype Corsiva" pitchFamily="66" charset="0"/>
              </a:rPr>
              <a:t>роки Другої світової </a:t>
            </a:r>
            <a:r>
              <a:rPr lang="uk-UA" sz="1600" b="1" dirty="0" err="1">
                <a:solidFill>
                  <a:srgbClr val="000099"/>
                </a:solidFill>
                <a:latin typeface="Monotype Corsiva" pitchFamily="66" charset="0"/>
              </a:rPr>
              <a:t>війни”</a:t>
            </a:r>
            <a:endParaRPr lang="uk-UA" sz="1600" b="1" dirty="0">
              <a:solidFill>
                <a:srgbClr val="000099"/>
              </a:solidFill>
              <a:latin typeface="Monotype Corsiva" pitchFamily="66" charset="0"/>
            </a:endParaRPr>
          </a:p>
        </p:txBody>
      </p:sp>
    </p:spTree>
    <p:extLst>
      <p:ext uri="{BB962C8B-B14F-4D97-AF65-F5344CB8AC3E}">
        <p14:creationId xmlns="" xmlns:p14="http://schemas.microsoft.com/office/powerpoint/2010/main" val="131223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4">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7" presetClass="entr" presetSubtype="0" fill="hold" nodeType="afterEffect">
                                  <p:stCondLst>
                                    <p:cond delay="0"/>
                                  </p:stCondLst>
                                  <p:iterate type="lt">
                                    <p:tmPct val="50000"/>
                                  </p:iterate>
                                  <p:childTnLst>
                                    <p:set>
                                      <p:cBhvr>
                                        <p:cTn id="13"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14"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6">
                                            <p:txEl>
                                              <p:pRg st="0" end="0"/>
                                            </p:txEl>
                                          </p:spTgt>
                                        </p:tgtEl>
                                        <p:attrNameLst>
                                          <p:attrName>fill.type</p:attrName>
                                        </p:attrNameLst>
                                      </p:cBhvr>
                                      <p:to>
                                        <p:strVal val="solid"/>
                                      </p:to>
                                    </p:set>
                                  </p:childTnLst>
                                </p:cTn>
                              </p:par>
                            </p:childTnLst>
                          </p:cTn>
                        </p:par>
                        <p:par>
                          <p:cTn id="17" fill="hold">
                            <p:stCondLst>
                              <p:cond delay="7880"/>
                            </p:stCondLst>
                            <p:childTnLst>
                              <p:par>
                                <p:cTn id="18" presetID="27" presetClass="entr" presetSubtype="0" fill="hold" nodeType="afterEffect">
                                  <p:stCondLst>
                                    <p:cond delay="0"/>
                                  </p:stCondLst>
                                  <p:iterate type="lt">
                                    <p:tmPct val="50000"/>
                                  </p:iterate>
                                  <p:childTnLst>
                                    <p:set>
                                      <p:cBhvr>
                                        <p:cTn id="19" dur="1" fill="hold">
                                          <p:stCondLst>
                                            <p:cond delay="0"/>
                                          </p:stCondLst>
                                        </p:cTn>
                                        <p:tgtEl>
                                          <p:spTgt spid="6">
                                            <p:txEl>
                                              <p:pRg st="1" end="1"/>
                                            </p:txEl>
                                          </p:spTgt>
                                        </p:tgtEl>
                                        <p:attrNameLst>
                                          <p:attrName>style.visibility</p:attrName>
                                        </p:attrNameLst>
                                      </p:cBhvr>
                                      <p:to>
                                        <p:strVal val="visible"/>
                                      </p:to>
                                    </p:set>
                                    <p:anim calcmode="discrete" valueType="clr">
                                      <p:cBhvr override="childStyle">
                                        <p:cTn id="20" dur="80"/>
                                        <p:tgtEl>
                                          <p:spTgt spid="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6">
                                            <p:txEl>
                                              <p:pRg st="1" end="1"/>
                                            </p:txEl>
                                          </p:spTgt>
                                        </p:tgtEl>
                                        <p:attrNameLst>
                                          <p:attrName>fillcolor</p:attrName>
                                        </p:attrNameLst>
                                      </p:cBhvr>
                                      <p:tavLst>
                                        <p:tav tm="0">
                                          <p:val>
                                            <p:clrVal>
                                              <a:schemeClr val="accent2"/>
                                            </p:clrVal>
                                          </p:val>
                                        </p:tav>
                                        <p:tav tm="50000">
                                          <p:val>
                                            <p:clrVal>
                                              <a:schemeClr val="hlink"/>
                                            </p:clrVal>
                                          </p:val>
                                        </p:tav>
                                      </p:tavLst>
                                    </p:anim>
                                    <p:set>
                                      <p:cBhvr>
                                        <p:cTn id="22" dur="80"/>
                                        <p:tgtEl>
                                          <p:spTgt spid="6">
                                            <p:txEl>
                                              <p:pRg st="1" end="1"/>
                                            </p:txEl>
                                          </p:spTgt>
                                        </p:tgtEl>
                                        <p:attrNameLst>
                                          <p:attrName>fill.type</p:attrName>
                                        </p:attrNameLst>
                                      </p:cBhvr>
                                      <p:to>
                                        <p:strVal val="solid"/>
                                      </p:to>
                                    </p:set>
                                  </p:childTnLst>
                                </p:cTn>
                              </p:par>
                            </p:childTnLst>
                          </p:cTn>
                        </p:par>
                        <p:par>
                          <p:cTn id="23" fill="hold">
                            <p:stCondLst>
                              <p:cond delay="10000"/>
                            </p:stCondLst>
                            <p:childTnLst>
                              <p:par>
                                <p:cTn id="24" presetID="27" presetClass="entr" presetSubtype="0" fill="hold" nodeType="afterEffect">
                                  <p:stCondLst>
                                    <p:cond delay="0"/>
                                  </p:stCondLst>
                                  <p:iterate type="lt">
                                    <p:tmPct val="50000"/>
                                  </p:iterate>
                                  <p:childTnLst>
                                    <p:set>
                                      <p:cBhvr>
                                        <p:cTn id="25" dur="1" fill="hold">
                                          <p:stCondLst>
                                            <p:cond delay="0"/>
                                          </p:stCondLst>
                                        </p:cTn>
                                        <p:tgtEl>
                                          <p:spTgt spid="6">
                                            <p:txEl>
                                              <p:pRg st="2" end="2"/>
                                            </p:txEl>
                                          </p:spTgt>
                                        </p:tgtEl>
                                        <p:attrNameLst>
                                          <p:attrName>style.visibility</p:attrName>
                                        </p:attrNameLst>
                                      </p:cBhvr>
                                      <p:to>
                                        <p:strVal val="visible"/>
                                      </p:to>
                                    </p:set>
                                    <p:anim calcmode="discrete" valueType="clr">
                                      <p:cBhvr override="childStyle">
                                        <p:cTn id="26" dur="80"/>
                                        <p:tgtEl>
                                          <p:spTgt spid="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6">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6">
                                            <p:txEl>
                                              <p:pRg st="2" end="2"/>
                                            </p:txEl>
                                          </p:spTgt>
                                        </p:tgtEl>
                                        <p:attrNameLst>
                                          <p:attrName>fill.type</p:attrName>
                                        </p:attrNameLst>
                                      </p:cBhvr>
                                      <p:to>
                                        <p:strVal val="solid"/>
                                      </p:to>
                                    </p:set>
                                  </p:childTnLst>
                                </p:cTn>
                              </p:par>
                            </p:childTnLst>
                          </p:cTn>
                        </p:par>
                        <p:par>
                          <p:cTn id="29" fill="hold">
                            <p:stCondLst>
                              <p:cond delay="11720"/>
                            </p:stCondLst>
                            <p:childTnLst>
                              <p:par>
                                <p:cTn id="30" presetID="27" presetClass="entr" presetSubtype="0" fill="hold" nodeType="afterEffect">
                                  <p:stCondLst>
                                    <p:cond delay="0"/>
                                  </p:stCondLst>
                                  <p:iterate type="lt">
                                    <p:tmPct val="50000"/>
                                  </p:iterate>
                                  <p:childTnLst>
                                    <p:set>
                                      <p:cBhvr>
                                        <p:cTn id="31" dur="1" fill="hold">
                                          <p:stCondLst>
                                            <p:cond delay="0"/>
                                          </p:stCondLst>
                                        </p:cTn>
                                        <p:tgtEl>
                                          <p:spTgt spid="6">
                                            <p:txEl>
                                              <p:pRg st="3" end="3"/>
                                            </p:txEl>
                                          </p:spTgt>
                                        </p:tgtEl>
                                        <p:attrNameLst>
                                          <p:attrName>style.visibility</p:attrName>
                                        </p:attrNameLst>
                                      </p:cBhvr>
                                      <p:to>
                                        <p:strVal val="visible"/>
                                      </p:to>
                                    </p:set>
                                    <p:anim calcmode="discrete" valueType="clr">
                                      <p:cBhvr override="childStyle">
                                        <p:cTn id="32" dur="80"/>
                                        <p:tgtEl>
                                          <p:spTgt spid="6">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6">
                                            <p:txEl>
                                              <p:pRg st="3" end="3"/>
                                            </p:txEl>
                                          </p:spTgt>
                                        </p:tgtEl>
                                        <p:attrNameLst>
                                          <p:attrName>fillcolor</p:attrName>
                                        </p:attrNameLst>
                                      </p:cBhvr>
                                      <p:tavLst>
                                        <p:tav tm="0">
                                          <p:val>
                                            <p:clrVal>
                                              <a:schemeClr val="accent2"/>
                                            </p:clrVal>
                                          </p:val>
                                        </p:tav>
                                        <p:tav tm="50000">
                                          <p:val>
                                            <p:clrVal>
                                              <a:schemeClr val="hlink"/>
                                            </p:clrVal>
                                          </p:val>
                                        </p:tav>
                                      </p:tavLst>
                                    </p:anim>
                                    <p:set>
                                      <p:cBhvr>
                                        <p:cTn id="34" dur="80"/>
                                        <p:tgtEl>
                                          <p:spTgt spid="6">
                                            <p:txEl>
                                              <p:pRg st="3" end="3"/>
                                            </p:txEl>
                                          </p:spTgt>
                                        </p:tgtEl>
                                        <p:attrNameLst>
                                          <p:attrName>fill.type</p:attrName>
                                        </p:attrNameLst>
                                      </p:cBhvr>
                                      <p:to>
                                        <p:strVal val="solid"/>
                                      </p:to>
                                    </p:set>
                                  </p:childTnLst>
                                </p:cTn>
                              </p:par>
                            </p:childTnLst>
                          </p:cTn>
                        </p:par>
                        <p:par>
                          <p:cTn id="35" fill="hold">
                            <p:stCondLst>
                              <p:cond delay="13160"/>
                            </p:stCondLst>
                            <p:childTnLst>
                              <p:par>
                                <p:cTn id="36" presetID="7" presetClass="entr" presetSubtype="4" fill="hold" nodeType="afterEffect">
                                  <p:stCondLst>
                                    <p:cond delay="0"/>
                                  </p:stCondLst>
                                  <p:childTnLst>
                                    <p:set>
                                      <p:cBhvr>
                                        <p:cTn id="37" dur="1" fill="hold">
                                          <p:stCondLst>
                                            <p:cond delay="0"/>
                                          </p:stCondLst>
                                        </p:cTn>
                                        <p:tgtEl>
                                          <p:spTgt spid="22531"/>
                                        </p:tgtEl>
                                        <p:attrNameLst>
                                          <p:attrName>style.visibility</p:attrName>
                                        </p:attrNameLst>
                                      </p:cBhvr>
                                      <p:to>
                                        <p:strVal val="visible"/>
                                      </p:to>
                                    </p:set>
                                    <p:anim calcmode="lin" valueType="num">
                                      <p:cBhvr additive="base">
                                        <p:cTn id="38" dur="2000" fill="hold"/>
                                        <p:tgtEl>
                                          <p:spTgt spid="22531"/>
                                        </p:tgtEl>
                                        <p:attrNameLst>
                                          <p:attrName>ppt_x</p:attrName>
                                        </p:attrNameLst>
                                      </p:cBhvr>
                                      <p:tavLst>
                                        <p:tav tm="0">
                                          <p:val>
                                            <p:strVal val="#ppt_x"/>
                                          </p:val>
                                        </p:tav>
                                        <p:tav tm="100000">
                                          <p:val>
                                            <p:strVal val="#ppt_x"/>
                                          </p:val>
                                        </p:tav>
                                      </p:tavLst>
                                    </p:anim>
                                    <p:anim calcmode="lin" valueType="num">
                                      <p:cBhvr additive="base">
                                        <p:cTn id="39" dur="2000" fill="hold"/>
                                        <p:tgtEl>
                                          <p:spTgt spid="22531"/>
                                        </p:tgtEl>
                                        <p:attrNameLst>
                                          <p:attrName>ppt_y</p:attrName>
                                        </p:attrNameLst>
                                      </p:cBhvr>
                                      <p:tavLst>
                                        <p:tav tm="0">
                                          <p:val>
                                            <p:strVal val="1+#ppt_h/2"/>
                                          </p:val>
                                        </p:tav>
                                        <p:tav tm="100000">
                                          <p:val>
                                            <p:strVal val="#ppt_y"/>
                                          </p:val>
                                        </p:tav>
                                      </p:tavLst>
                                    </p:anim>
                                  </p:childTnLst>
                                </p:cTn>
                              </p:par>
                            </p:childTnLst>
                          </p:cTn>
                        </p:par>
                        <p:par>
                          <p:cTn id="40" fill="hold">
                            <p:stCondLst>
                              <p:cond delay="15160"/>
                            </p:stCondLst>
                            <p:childTnLst>
                              <p:par>
                                <p:cTn id="41" presetID="7" presetClass="entr" presetSubtype="4"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ppt_x"/>
                                          </p:val>
                                        </p:tav>
                                        <p:tav tm="100000">
                                          <p:val>
                                            <p:strVal val="#ppt_x"/>
                                          </p:val>
                                        </p:tav>
                                      </p:tavLst>
                                    </p:anim>
                                    <p:anim calcmode="lin" valueType="num">
                                      <p:cBhvr additive="base">
                                        <p:cTn id="44" dur="1000" fill="hold"/>
                                        <p:tgtEl>
                                          <p:spTgt spid="11"/>
                                        </p:tgtEl>
                                        <p:attrNameLst>
                                          <p:attrName>ppt_y</p:attrName>
                                        </p:attrNameLst>
                                      </p:cBhvr>
                                      <p:tavLst>
                                        <p:tav tm="0">
                                          <p:val>
                                            <p:strVal val="1+#ppt_h/2"/>
                                          </p:val>
                                        </p:tav>
                                        <p:tav tm="100000">
                                          <p:val>
                                            <p:strVal val="#ppt_y"/>
                                          </p:val>
                                        </p:tav>
                                      </p:tavLst>
                                    </p:anim>
                                  </p:childTnLst>
                                </p:cTn>
                              </p:par>
                            </p:childTnLst>
                          </p:cTn>
                        </p:par>
                        <p:par>
                          <p:cTn id="45" fill="hold">
                            <p:stCondLst>
                              <p:cond delay="16160"/>
                            </p:stCondLst>
                            <p:childTnLst>
                              <p:par>
                                <p:cTn id="46" presetID="7" presetClass="entr" presetSubtype="4" fill="hold" nodeType="afterEffect">
                                  <p:stCondLst>
                                    <p:cond delay="0"/>
                                  </p:stCondLst>
                                  <p:childTnLst>
                                    <p:set>
                                      <p:cBhvr>
                                        <p:cTn id="47" dur="1" fill="hold">
                                          <p:stCondLst>
                                            <p:cond delay="0"/>
                                          </p:stCondLst>
                                        </p:cTn>
                                        <p:tgtEl>
                                          <p:spTgt spid="22529"/>
                                        </p:tgtEl>
                                        <p:attrNameLst>
                                          <p:attrName>style.visibility</p:attrName>
                                        </p:attrNameLst>
                                      </p:cBhvr>
                                      <p:to>
                                        <p:strVal val="visible"/>
                                      </p:to>
                                    </p:set>
                                    <p:anim calcmode="lin" valueType="num">
                                      <p:cBhvr additive="base">
                                        <p:cTn id="48" dur="2000" fill="hold"/>
                                        <p:tgtEl>
                                          <p:spTgt spid="22529"/>
                                        </p:tgtEl>
                                        <p:attrNameLst>
                                          <p:attrName>ppt_x</p:attrName>
                                        </p:attrNameLst>
                                      </p:cBhvr>
                                      <p:tavLst>
                                        <p:tav tm="0">
                                          <p:val>
                                            <p:strVal val="#ppt_x"/>
                                          </p:val>
                                        </p:tav>
                                        <p:tav tm="100000">
                                          <p:val>
                                            <p:strVal val="#ppt_x"/>
                                          </p:val>
                                        </p:tav>
                                      </p:tavLst>
                                    </p:anim>
                                    <p:anim calcmode="lin" valueType="num">
                                      <p:cBhvr additive="base">
                                        <p:cTn id="49" dur="2000" fill="hold"/>
                                        <p:tgtEl>
                                          <p:spTgt spid="22529"/>
                                        </p:tgtEl>
                                        <p:attrNameLst>
                                          <p:attrName>ppt_y</p:attrName>
                                        </p:attrNameLst>
                                      </p:cBhvr>
                                      <p:tavLst>
                                        <p:tav tm="0">
                                          <p:val>
                                            <p:strVal val="1+#ppt_h/2"/>
                                          </p:val>
                                        </p:tav>
                                        <p:tav tm="100000">
                                          <p:val>
                                            <p:strVal val="#ppt_y"/>
                                          </p:val>
                                        </p:tav>
                                      </p:tavLst>
                                    </p:anim>
                                  </p:childTnLst>
                                </p:cTn>
                              </p:par>
                            </p:childTnLst>
                          </p:cTn>
                        </p:par>
                        <p:par>
                          <p:cTn id="50" fill="hold">
                            <p:stCondLst>
                              <p:cond delay="18160"/>
                            </p:stCondLst>
                            <p:childTnLst>
                              <p:par>
                                <p:cTn id="51" presetID="7" presetClass="entr" presetSubtype="4"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1000" fill="hold"/>
                                        <p:tgtEl>
                                          <p:spTgt spid="12"/>
                                        </p:tgtEl>
                                        <p:attrNameLst>
                                          <p:attrName>ppt_x</p:attrName>
                                        </p:attrNameLst>
                                      </p:cBhvr>
                                      <p:tavLst>
                                        <p:tav tm="0">
                                          <p:val>
                                            <p:strVal val="#ppt_x"/>
                                          </p:val>
                                        </p:tav>
                                        <p:tav tm="100000">
                                          <p:val>
                                            <p:strVal val="#ppt_x"/>
                                          </p:val>
                                        </p:tav>
                                      </p:tavLst>
                                    </p:anim>
                                    <p:anim calcmode="lin" valueType="num">
                                      <p:cBhvr additive="base">
                                        <p:cTn id="54" dur="1000" fill="hold"/>
                                        <p:tgtEl>
                                          <p:spTgt spid="12"/>
                                        </p:tgtEl>
                                        <p:attrNameLst>
                                          <p:attrName>ppt_y</p:attrName>
                                        </p:attrNameLst>
                                      </p:cBhvr>
                                      <p:tavLst>
                                        <p:tav tm="0">
                                          <p:val>
                                            <p:strVal val="1+#ppt_h/2"/>
                                          </p:val>
                                        </p:tav>
                                        <p:tav tm="100000">
                                          <p:val>
                                            <p:strVal val="#ppt_y"/>
                                          </p:val>
                                        </p:tav>
                                      </p:tavLst>
                                    </p:anim>
                                  </p:childTnLst>
                                </p:cTn>
                              </p:par>
                            </p:childTnLst>
                          </p:cTn>
                        </p:par>
                        <p:par>
                          <p:cTn id="55" fill="hold">
                            <p:stCondLst>
                              <p:cond delay="19160"/>
                            </p:stCondLst>
                            <p:childTnLst>
                              <p:par>
                                <p:cTn id="56" presetID="7" presetClass="entr" presetSubtype="4"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additive="base">
                                        <p:cTn id="58" dur="2000" fill="hold"/>
                                        <p:tgtEl>
                                          <p:spTgt spid="5"/>
                                        </p:tgtEl>
                                        <p:attrNameLst>
                                          <p:attrName>ppt_x</p:attrName>
                                        </p:attrNameLst>
                                      </p:cBhvr>
                                      <p:tavLst>
                                        <p:tav tm="0">
                                          <p:val>
                                            <p:strVal val="#ppt_x"/>
                                          </p:val>
                                        </p:tav>
                                        <p:tav tm="100000">
                                          <p:val>
                                            <p:strVal val="#ppt_x"/>
                                          </p:val>
                                        </p:tav>
                                      </p:tavLst>
                                    </p:anim>
                                    <p:anim calcmode="lin" valueType="num">
                                      <p:cBhvr additive="base">
                                        <p:cTn id="59" dur="2000" fill="hold"/>
                                        <p:tgtEl>
                                          <p:spTgt spid="5"/>
                                        </p:tgtEl>
                                        <p:attrNameLst>
                                          <p:attrName>ppt_y</p:attrName>
                                        </p:attrNameLst>
                                      </p:cBhvr>
                                      <p:tavLst>
                                        <p:tav tm="0">
                                          <p:val>
                                            <p:strVal val="1+#ppt_h/2"/>
                                          </p:val>
                                        </p:tav>
                                        <p:tav tm="100000">
                                          <p:val>
                                            <p:strVal val="#ppt_y"/>
                                          </p:val>
                                        </p:tav>
                                      </p:tavLst>
                                    </p:anim>
                                  </p:childTnLst>
                                </p:cTn>
                              </p:par>
                            </p:childTnLst>
                          </p:cTn>
                        </p:par>
                        <p:par>
                          <p:cTn id="60" fill="hold">
                            <p:stCondLst>
                              <p:cond delay="21160"/>
                            </p:stCondLst>
                            <p:childTnLst>
                              <p:par>
                                <p:cTn id="61" presetID="7" presetClass="entr" presetSubtype="4"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1000" fill="hold"/>
                                        <p:tgtEl>
                                          <p:spTgt spid="7"/>
                                        </p:tgtEl>
                                        <p:attrNameLst>
                                          <p:attrName>ppt_x</p:attrName>
                                        </p:attrNameLst>
                                      </p:cBhvr>
                                      <p:tavLst>
                                        <p:tav tm="0">
                                          <p:val>
                                            <p:strVal val="#ppt_x"/>
                                          </p:val>
                                        </p:tav>
                                        <p:tav tm="100000">
                                          <p:val>
                                            <p:strVal val="#ppt_x"/>
                                          </p:val>
                                        </p:tav>
                                      </p:tavLst>
                                    </p:anim>
                                    <p:anim calcmode="lin" valueType="num">
                                      <p:cBhvr additive="base">
                                        <p:cTn id="6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EF2CCFCD-0140-5DD1-43AE-6B646808A588}"/>
              </a:ext>
            </a:extLst>
          </p:cNvPr>
          <p:cNvPicPr>
            <a:picLocks noChangeAspect="1"/>
          </p:cNvPicPr>
          <p:nvPr/>
        </p:nvPicPr>
        <p:blipFill>
          <a:blip r:embed="rId2" cstate="print"/>
          <a:stretch>
            <a:fillRect/>
          </a:stretch>
        </p:blipFill>
        <p:spPr>
          <a:xfrm>
            <a:off x="12191" y="0"/>
            <a:ext cx="9131809" cy="6858000"/>
          </a:xfrm>
          <a:prstGeom prst="rect">
            <a:avLst/>
          </a:prstGeom>
        </p:spPr>
      </p:pic>
      <p:pic>
        <p:nvPicPr>
          <p:cNvPr id="4" name="Picture 2"/>
          <p:cNvPicPr>
            <a:picLocks noChangeAspect="1" noChangeArrowheads="1"/>
          </p:cNvPicPr>
          <p:nvPr/>
        </p:nvPicPr>
        <p:blipFill>
          <a:blip r:embed="rId3" cstate="print"/>
          <a:srcRect l="8075" t="10329" r="3094" b="5514"/>
          <a:stretch>
            <a:fillRect/>
          </a:stretch>
        </p:blipFill>
        <p:spPr bwMode="auto">
          <a:xfrm>
            <a:off x="0" y="2213810"/>
            <a:ext cx="4138863" cy="2723950"/>
          </a:xfrm>
          <a:prstGeom prst="ellipse">
            <a:avLst/>
          </a:prstGeom>
          <a:noFill/>
          <a:ln w="9525">
            <a:noFill/>
            <a:miter lim="800000"/>
            <a:headEnd/>
            <a:tailEnd/>
          </a:ln>
          <a:effectLst/>
        </p:spPr>
      </p:pic>
      <p:pic>
        <p:nvPicPr>
          <p:cNvPr id="21505" name="Picture 1"/>
          <p:cNvPicPr>
            <a:picLocks noChangeAspect="1" noChangeArrowheads="1"/>
          </p:cNvPicPr>
          <p:nvPr/>
        </p:nvPicPr>
        <p:blipFill>
          <a:blip r:embed="rId4" cstate="print"/>
          <a:srcRect l="631" t="9822" r="2739" b="3441"/>
          <a:stretch>
            <a:fillRect/>
          </a:stretch>
        </p:blipFill>
        <p:spPr bwMode="auto">
          <a:xfrm>
            <a:off x="5361271" y="2772077"/>
            <a:ext cx="3522847" cy="2598821"/>
          </a:xfrm>
          <a:prstGeom prst="flowChartAlternateProcess">
            <a:avLst/>
          </a:prstGeom>
          <a:noFill/>
          <a:ln w="9525">
            <a:noFill/>
            <a:miter lim="800000"/>
            <a:headEnd/>
            <a:tailEnd/>
          </a:ln>
          <a:effectLst/>
        </p:spPr>
      </p:pic>
      <p:sp>
        <p:nvSpPr>
          <p:cNvPr id="6" name="TextBox 5"/>
          <p:cNvSpPr txBox="1"/>
          <p:nvPr/>
        </p:nvSpPr>
        <p:spPr>
          <a:xfrm>
            <a:off x="1183907" y="4918509"/>
            <a:ext cx="3792354" cy="338554"/>
          </a:xfrm>
          <a:prstGeom prst="rect">
            <a:avLst/>
          </a:prstGeom>
          <a:noFill/>
        </p:spPr>
        <p:txBody>
          <a:bodyPr wrap="square" rtlCol="0">
            <a:spAutoFit/>
          </a:bodyPr>
          <a:lstStyle/>
          <a:p>
            <a:r>
              <a:rPr lang="uk-UA" sz="1600" b="1" dirty="0">
                <a:solidFill>
                  <a:srgbClr val="7030A0"/>
                </a:solidFill>
                <a:latin typeface="Monotype Corsiva" pitchFamily="66" charset="0"/>
              </a:rPr>
              <a:t>10 клас “ Україна в умовах І світової </a:t>
            </a:r>
            <a:r>
              <a:rPr lang="uk-UA" sz="1600" b="1" dirty="0" err="1">
                <a:solidFill>
                  <a:srgbClr val="7030A0"/>
                </a:solidFill>
                <a:latin typeface="Monotype Corsiva" pitchFamily="66" charset="0"/>
              </a:rPr>
              <a:t>війни”</a:t>
            </a:r>
            <a:endParaRPr lang="uk-UA" sz="1600" b="1" dirty="0">
              <a:solidFill>
                <a:srgbClr val="7030A0"/>
              </a:solidFill>
              <a:latin typeface="Monotype Corsiva" pitchFamily="66" charset="0"/>
            </a:endParaRPr>
          </a:p>
        </p:txBody>
      </p:sp>
      <p:sp>
        <p:nvSpPr>
          <p:cNvPr id="8" name="Прямоугольник 7"/>
          <p:cNvSpPr/>
          <p:nvPr/>
        </p:nvSpPr>
        <p:spPr>
          <a:xfrm>
            <a:off x="519763" y="144379"/>
            <a:ext cx="6776185" cy="646331"/>
          </a:xfrm>
          <a:prstGeom prst="rect">
            <a:avLst/>
          </a:prstGeom>
        </p:spPr>
        <p:txBody>
          <a:bodyPr wrap="square">
            <a:spAutoFit/>
          </a:bodyPr>
          <a:lstStyle/>
          <a:p>
            <a:pPr indent="450215" algn="just"/>
            <a:r>
              <a:rPr lang="uk-UA" b="1" i="1" dirty="0">
                <a:solidFill>
                  <a:srgbClr val="7030A0"/>
                </a:solidFill>
                <a:latin typeface="Georgia" panose="02040502050405020303" pitchFamily="18" charset="0"/>
              </a:rPr>
              <a:t>Етапи уроку з використанням технології критичного мислення  Кластер</a:t>
            </a:r>
          </a:p>
        </p:txBody>
      </p:sp>
      <p:sp>
        <p:nvSpPr>
          <p:cNvPr id="7" name="TextBox 6"/>
          <p:cNvSpPr txBox="1"/>
          <p:nvPr/>
        </p:nvSpPr>
        <p:spPr>
          <a:xfrm>
            <a:off x="5293895" y="5287607"/>
            <a:ext cx="2377805" cy="338554"/>
          </a:xfrm>
          <a:prstGeom prst="rect">
            <a:avLst/>
          </a:prstGeom>
          <a:noFill/>
        </p:spPr>
        <p:txBody>
          <a:bodyPr wrap="square" rtlCol="0">
            <a:spAutoFit/>
          </a:bodyPr>
          <a:lstStyle/>
          <a:p>
            <a:r>
              <a:rPr lang="uk-UA" sz="1600" b="1" dirty="0">
                <a:solidFill>
                  <a:srgbClr val="7030A0"/>
                </a:solidFill>
                <a:latin typeface="Monotype Corsiva" pitchFamily="66" charset="0"/>
              </a:rPr>
              <a:t>9 клас “ Державний </a:t>
            </a:r>
            <a:r>
              <a:rPr lang="uk-UA" sz="1600" b="1" dirty="0" err="1">
                <a:solidFill>
                  <a:srgbClr val="7030A0"/>
                </a:solidFill>
                <a:latin typeface="Monotype Corsiva" pitchFamily="66" charset="0"/>
              </a:rPr>
              <a:t>лад”</a:t>
            </a:r>
            <a:endParaRPr lang="uk-UA" sz="1600" b="1" dirty="0">
              <a:solidFill>
                <a:srgbClr val="7030A0"/>
              </a:solidFill>
              <a:latin typeface="Monotype Corsiva" pitchFamily="66" charset="0"/>
            </a:endParaRPr>
          </a:p>
        </p:txBody>
      </p:sp>
      <p:pic>
        <p:nvPicPr>
          <p:cNvPr id="21506" name="Picture 2"/>
          <p:cNvPicPr>
            <a:picLocks noChangeAspect="1" noChangeArrowheads="1"/>
          </p:cNvPicPr>
          <p:nvPr/>
        </p:nvPicPr>
        <p:blipFill>
          <a:blip r:embed="rId5" cstate="print"/>
          <a:srcRect/>
          <a:stretch>
            <a:fillRect/>
          </a:stretch>
        </p:blipFill>
        <p:spPr bwMode="auto">
          <a:xfrm>
            <a:off x="2887578" y="770021"/>
            <a:ext cx="3041583" cy="1992429"/>
          </a:xfrm>
          <a:prstGeom prst="teardrop">
            <a:avLst/>
          </a:prstGeom>
          <a:noFill/>
          <a:ln w="9525">
            <a:noFill/>
            <a:miter lim="800000"/>
            <a:headEnd/>
            <a:tailEnd/>
          </a:ln>
          <a:effectLst/>
        </p:spPr>
      </p:pic>
      <p:sp>
        <p:nvSpPr>
          <p:cNvPr id="10" name="TextBox 9"/>
          <p:cNvSpPr txBox="1"/>
          <p:nvPr/>
        </p:nvSpPr>
        <p:spPr>
          <a:xfrm>
            <a:off x="5938788" y="1155032"/>
            <a:ext cx="2360130" cy="584775"/>
          </a:xfrm>
          <a:prstGeom prst="rect">
            <a:avLst/>
          </a:prstGeom>
          <a:noFill/>
        </p:spPr>
        <p:txBody>
          <a:bodyPr wrap="square" rtlCol="0">
            <a:spAutoFit/>
          </a:bodyPr>
          <a:lstStyle/>
          <a:p>
            <a:r>
              <a:rPr lang="uk-UA" sz="1600" b="1" dirty="0">
                <a:solidFill>
                  <a:srgbClr val="7030A0"/>
                </a:solidFill>
                <a:latin typeface="Monotype Corsiva" pitchFamily="66" charset="0"/>
              </a:rPr>
              <a:t>Завдання для 5 класу</a:t>
            </a:r>
          </a:p>
          <a:p>
            <a:r>
              <a:rPr lang="uk-UA" sz="1600" b="1" dirty="0" err="1">
                <a:solidFill>
                  <a:srgbClr val="7030A0"/>
                </a:solidFill>
                <a:latin typeface="Monotype Corsiva" pitchFamily="66" charset="0"/>
              </a:rPr>
              <a:t>“Історичне</a:t>
            </a:r>
            <a:r>
              <a:rPr lang="uk-UA" sz="1600" b="1" dirty="0">
                <a:solidFill>
                  <a:srgbClr val="7030A0"/>
                </a:solidFill>
                <a:latin typeface="Monotype Corsiva" pitchFamily="66" charset="0"/>
              </a:rPr>
              <a:t> </a:t>
            </a:r>
            <a:r>
              <a:rPr lang="uk-UA" sz="1600" b="1" dirty="0" err="1">
                <a:solidFill>
                  <a:srgbClr val="7030A0"/>
                </a:solidFill>
                <a:latin typeface="Monotype Corsiva" pitchFamily="66" charset="0"/>
              </a:rPr>
              <a:t>дослідження”</a:t>
            </a:r>
            <a:endParaRPr lang="uk-UA" sz="1600" b="1" dirty="0">
              <a:solidFill>
                <a:srgbClr val="7030A0"/>
              </a:solidFill>
              <a:latin typeface="Monotype Corsiva" pitchFamily="66" charset="0"/>
            </a:endParaRPr>
          </a:p>
        </p:txBody>
      </p:sp>
    </p:spTree>
    <p:extLst>
      <p:ext uri="{BB962C8B-B14F-4D97-AF65-F5344CB8AC3E}">
        <p14:creationId xmlns="" xmlns:p14="http://schemas.microsoft.com/office/powerpoint/2010/main" val="209497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anim calcmode="lin" valueType="num">
                                      <p:cBhvr>
                                        <p:cTn id="8" dur="2000" fill="hold"/>
                                        <p:tgtEl>
                                          <p:spTgt spid="8">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8">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7" presetClass="entr" presetSubtype="4" fill="hold" nodeType="afterEffect">
                                  <p:stCondLst>
                                    <p:cond delay="0"/>
                                  </p:stCondLst>
                                  <p:childTnLst>
                                    <p:set>
                                      <p:cBhvr>
                                        <p:cTn id="13" dur="1" fill="hold">
                                          <p:stCondLst>
                                            <p:cond delay="0"/>
                                          </p:stCondLst>
                                        </p:cTn>
                                        <p:tgtEl>
                                          <p:spTgt spid="21506"/>
                                        </p:tgtEl>
                                        <p:attrNameLst>
                                          <p:attrName>style.visibility</p:attrName>
                                        </p:attrNameLst>
                                      </p:cBhvr>
                                      <p:to>
                                        <p:strVal val="visible"/>
                                      </p:to>
                                    </p:set>
                                    <p:anim calcmode="lin" valueType="num">
                                      <p:cBhvr additive="base">
                                        <p:cTn id="14" dur="2000" fill="hold"/>
                                        <p:tgtEl>
                                          <p:spTgt spid="21506"/>
                                        </p:tgtEl>
                                        <p:attrNameLst>
                                          <p:attrName>ppt_x</p:attrName>
                                        </p:attrNameLst>
                                      </p:cBhvr>
                                      <p:tavLst>
                                        <p:tav tm="0">
                                          <p:val>
                                            <p:strVal val="#ppt_x"/>
                                          </p:val>
                                        </p:tav>
                                        <p:tav tm="100000">
                                          <p:val>
                                            <p:strVal val="#ppt_x"/>
                                          </p:val>
                                        </p:tav>
                                      </p:tavLst>
                                    </p:anim>
                                    <p:anim calcmode="lin" valueType="num">
                                      <p:cBhvr additive="base">
                                        <p:cTn id="15" dur="2000" fill="hold"/>
                                        <p:tgtEl>
                                          <p:spTgt spid="21506"/>
                                        </p:tgtEl>
                                        <p:attrNameLst>
                                          <p:attrName>ppt_y</p:attrName>
                                        </p:attrNameLst>
                                      </p:cBhvr>
                                      <p:tavLst>
                                        <p:tav tm="0">
                                          <p:val>
                                            <p:strVal val="1+#ppt_h/2"/>
                                          </p:val>
                                        </p:tav>
                                        <p:tav tm="100000">
                                          <p:val>
                                            <p:strVal val="#ppt_y"/>
                                          </p:val>
                                        </p:tav>
                                      </p:tavLst>
                                    </p:anim>
                                  </p:childTnLst>
                                </p:cTn>
                              </p:par>
                            </p:childTnLst>
                          </p:cTn>
                        </p:par>
                        <p:par>
                          <p:cTn id="16" fill="hold">
                            <p:stCondLst>
                              <p:cond delay="4000"/>
                            </p:stCondLst>
                            <p:childTnLst>
                              <p:par>
                                <p:cTn id="17" presetID="7"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0"/>
                            </p:stCondLst>
                            <p:childTnLst>
                              <p:par>
                                <p:cTn id="22" presetID="7"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2000" fill="hold"/>
                                        <p:tgtEl>
                                          <p:spTgt spid="4"/>
                                        </p:tgtEl>
                                        <p:attrNameLst>
                                          <p:attrName>ppt_x</p:attrName>
                                        </p:attrNameLst>
                                      </p:cBhvr>
                                      <p:tavLst>
                                        <p:tav tm="0">
                                          <p:val>
                                            <p:strVal val="#ppt_x"/>
                                          </p:val>
                                        </p:tav>
                                        <p:tav tm="100000">
                                          <p:val>
                                            <p:strVal val="#ppt_x"/>
                                          </p:val>
                                        </p:tav>
                                      </p:tavLst>
                                    </p:anim>
                                    <p:anim calcmode="lin" valueType="num">
                                      <p:cBhvr additive="base">
                                        <p:cTn id="25" dur="20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7000"/>
                            </p:stCondLst>
                            <p:childTnLst>
                              <p:par>
                                <p:cTn id="27" presetID="7" presetClass="entr" presetSubtype="4"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1000" fill="hold"/>
                                        <p:tgtEl>
                                          <p:spTgt spid="6"/>
                                        </p:tgtEl>
                                        <p:attrNameLst>
                                          <p:attrName>ppt_x</p:attrName>
                                        </p:attrNameLst>
                                      </p:cBhvr>
                                      <p:tavLst>
                                        <p:tav tm="0">
                                          <p:val>
                                            <p:strVal val="#ppt_x"/>
                                          </p:val>
                                        </p:tav>
                                        <p:tav tm="100000">
                                          <p:val>
                                            <p:strVal val="#ppt_x"/>
                                          </p:val>
                                        </p:tav>
                                      </p:tavLst>
                                    </p:anim>
                                    <p:anim calcmode="lin" valueType="num">
                                      <p:cBhvr additive="base">
                                        <p:cTn id="30" dur="10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8000"/>
                            </p:stCondLst>
                            <p:childTnLst>
                              <p:par>
                                <p:cTn id="32" presetID="7" presetClass="entr" presetSubtype="4" fill="hold" nodeType="afterEffect">
                                  <p:stCondLst>
                                    <p:cond delay="0"/>
                                  </p:stCondLst>
                                  <p:childTnLst>
                                    <p:set>
                                      <p:cBhvr>
                                        <p:cTn id="33" dur="1" fill="hold">
                                          <p:stCondLst>
                                            <p:cond delay="0"/>
                                          </p:stCondLst>
                                        </p:cTn>
                                        <p:tgtEl>
                                          <p:spTgt spid="21505"/>
                                        </p:tgtEl>
                                        <p:attrNameLst>
                                          <p:attrName>style.visibility</p:attrName>
                                        </p:attrNameLst>
                                      </p:cBhvr>
                                      <p:to>
                                        <p:strVal val="visible"/>
                                      </p:to>
                                    </p:set>
                                    <p:anim calcmode="lin" valueType="num">
                                      <p:cBhvr additive="base">
                                        <p:cTn id="34" dur="2000" fill="hold"/>
                                        <p:tgtEl>
                                          <p:spTgt spid="21505"/>
                                        </p:tgtEl>
                                        <p:attrNameLst>
                                          <p:attrName>ppt_x</p:attrName>
                                        </p:attrNameLst>
                                      </p:cBhvr>
                                      <p:tavLst>
                                        <p:tav tm="0">
                                          <p:val>
                                            <p:strVal val="#ppt_x"/>
                                          </p:val>
                                        </p:tav>
                                        <p:tav tm="100000">
                                          <p:val>
                                            <p:strVal val="#ppt_x"/>
                                          </p:val>
                                        </p:tav>
                                      </p:tavLst>
                                    </p:anim>
                                    <p:anim calcmode="lin" valueType="num">
                                      <p:cBhvr additive="base">
                                        <p:cTn id="35" dur="2000" fill="hold"/>
                                        <p:tgtEl>
                                          <p:spTgt spid="21505"/>
                                        </p:tgtEl>
                                        <p:attrNameLst>
                                          <p:attrName>ppt_y</p:attrName>
                                        </p:attrNameLst>
                                      </p:cBhvr>
                                      <p:tavLst>
                                        <p:tav tm="0">
                                          <p:val>
                                            <p:strVal val="1+#ppt_h/2"/>
                                          </p:val>
                                        </p:tav>
                                        <p:tav tm="100000">
                                          <p:val>
                                            <p:strVal val="#ppt_y"/>
                                          </p:val>
                                        </p:tav>
                                      </p:tavLst>
                                    </p:anim>
                                  </p:childTnLst>
                                </p:cTn>
                              </p:par>
                            </p:childTnLst>
                          </p:cTn>
                        </p:par>
                        <p:par>
                          <p:cTn id="36" fill="hold">
                            <p:stCondLst>
                              <p:cond delay="10000"/>
                            </p:stCondLst>
                            <p:childTnLst>
                              <p:par>
                                <p:cTn id="37" presetID="7" presetClass="entr" presetSubtype="4"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1000" fill="hold"/>
                                        <p:tgtEl>
                                          <p:spTgt spid="7"/>
                                        </p:tgtEl>
                                        <p:attrNameLst>
                                          <p:attrName>ppt_x</p:attrName>
                                        </p:attrNameLst>
                                      </p:cBhvr>
                                      <p:tavLst>
                                        <p:tav tm="0">
                                          <p:val>
                                            <p:strVal val="#ppt_x"/>
                                          </p:val>
                                        </p:tav>
                                        <p:tav tm="100000">
                                          <p:val>
                                            <p:strVal val="#ppt_x"/>
                                          </p:val>
                                        </p:tav>
                                      </p:tavLst>
                                    </p:anim>
                                    <p:anim calcmode="lin" valueType="num">
                                      <p:cBhvr additive="base">
                                        <p:cTn id="40"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ECD2E6F8-37A6-D18C-F1CF-5A1197505036}"/>
              </a:ext>
            </a:extLst>
          </p:cNvPr>
          <p:cNvPicPr>
            <a:picLocks noChangeAspect="1"/>
          </p:cNvPicPr>
          <p:nvPr/>
        </p:nvPicPr>
        <p:blipFill>
          <a:blip r:embed="rId2" cstate="print"/>
          <a:stretch>
            <a:fillRect/>
          </a:stretch>
        </p:blipFill>
        <p:spPr>
          <a:xfrm>
            <a:off x="6095" y="0"/>
            <a:ext cx="9131809" cy="6858000"/>
          </a:xfrm>
          <a:prstGeom prst="rect">
            <a:avLst/>
          </a:prstGeom>
        </p:spPr>
      </p:pic>
      <p:sp>
        <p:nvSpPr>
          <p:cNvPr id="3" name="Выноска со стрелкой вниз 2"/>
          <p:cNvSpPr/>
          <p:nvPr/>
        </p:nvSpPr>
        <p:spPr>
          <a:xfrm>
            <a:off x="2588417" y="69565"/>
            <a:ext cx="4535487" cy="1223962"/>
          </a:xfrm>
          <a:prstGeom prst="downArrow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5400" b="1" dirty="0">
                <a:solidFill>
                  <a:srgbClr val="7030A0"/>
                </a:solidFill>
                <a:latin typeface="Monotype Corsiva" panose="03010101010201010101" pitchFamily="66" charset="0"/>
              </a:rPr>
              <a:t>Мета досвіду:</a:t>
            </a:r>
            <a:endParaRPr lang="ru-RU" sz="5400" b="1" dirty="0">
              <a:solidFill>
                <a:srgbClr val="7030A0"/>
              </a:solidFill>
              <a:latin typeface="Monotype Corsiva" panose="03010101010201010101" pitchFamily="66" charset="0"/>
            </a:endParaRPr>
          </a:p>
        </p:txBody>
      </p:sp>
      <p:graphicFrame>
        <p:nvGraphicFramePr>
          <p:cNvPr id="4" name="Схема 3"/>
          <p:cNvGraphicFramePr/>
          <p:nvPr>
            <p:extLst>
              <p:ext uri="{D42A27DB-BD31-4B8C-83A1-F6EECF244321}">
                <p14:modId xmlns="" xmlns:p14="http://schemas.microsoft.com/office/powerpoint/2010/main" val="198687163"/>
              </p:ext>
            </p:extLst>
          </p:nvPr>
        </p:nvGraphicFramePr>
        <p:xfrm>
          <a:off x="480768" y="1121789"/>
          <a:ext cx="8389856" cy="44258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37052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42" presetClass="entr" presetSubtype="0" fill="hold" grpId="2"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2">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82BE2694-ED1B-B4B4-8AD7-3FF71C072F5F}"/>
              </a:ext>
            </a:extLst>
          </p:cNvPr>
          <p:cNvPicPr>
            <a:picLocks noChangeAspect="1"/>
          </p:cNvPicPr>
          <p:nvPr/>
        </p:nvPicPr>
        <p:blipFill>
          <a:blip r:embed="rId2" cstate="print"/>
          <a:stretch>
            <a:fillRect/>
          </a:stretch>
        </p:blipFill>
        <p:spPr>
          <a:xfrm>
            <a:off x="12191" y="0"/>
            <a:ext cx="9131809" cy="6858000"/>
          </a:xfrm>
          <a:prstGeom prst="rect">
            <a:avLst/>
          </a:prstGeom>
        </p:spPr>
      </p:pic>
      <p:sp>
        <p:nvSpPr>
          <p:cNvPr id="4" name="Прямоугольник 3">
            <a:extLst>
              <a:ext uri="{FF2B5EF4-FFF2-40B4-BE49-F238E27FC236}">
                <a16:creationId xmlns="" xmlns:a16="http://schemas.microsoft.com/office/drawing/2014/main" id="{56CB2515-0602-536D-5560-A58634109A69}"/>
              </a:ext>
            </a:extLst>
          </p:cNvPr>
          <p:cNvSpPr/>
          <p:nvPr/>
        </p:nvSpPr>
        <p:spPr>
          <a:xfrm>
            <a:off x="1762812" y="373558"/>
            <a:ext cx="6353666" cy="769441"/>
          </a:xfrm>
          <a:prstGeom prst="rect">
            <a:avLst/>
          </a:prstGeom>
        </p:spPr>
        <p:txBody>
          <a:bodyPr wrap="square">
            <a:spAutoFit/>
          </a:bodyPr>
          <a:lstStyle/>
          <a:p>
            <a:pPr algn="ctr"/>
            <a:r>
              <a:rPr lang="uk-UA" sz="4400" b="1" dirty="0">
                <a:solidFill>
                  <a:srgbClr val="7030A0"/>
                </a:solidFill>
                <a:latin typeface="Monotype Corsiva" panose="03010101010201010101" pitchFamily="66" charset="0"/>
              </a:rPr>
              <a:t>Асоціативний кущ</a:t>
            </a:r>
            <a:endParaRPr lang="ru-RU" sz="4400" b="1" dirty="0">
              <a:solidFill>
                <a:srgbClr val="7030A0"/>
              </a:solidFill>
              <a:latin typeface="Monotype Corsiva" panose="03010101010201010101" pitchFamily="66" charset="0"/>
            </a:endParaRPr>
          </a:p>
        </p:txBody>
      </p:sp>
      <p:pic>
        <p:nvPicPr>
          <p:cNvPr id="29698" name="Picture 2"/>
          <p:cNvPicPr>
            <a:picLocks noChangeAspect="1" noChangeArrowheads="1"/>
          </p:cNvPicPr>
          <p:nvPr/>
        </p:nvPicPr>
        <p:blipFill>
          <a:blip r:embed="rId3" cstate="print"/>
          <a:srcRect/>
          <a:stretch>
            <a:fillRect/>
          </a:stretch>
        </p:blipFill>
        <p:spPr bwMode="auto">
          <a:xfrm>
            <a:off x="0" y="2658963"/>
            <a:ext cx="3305175" cy="2457450"/>
          </a:xfrm>
          <a:prstGeom prst="rect">
            <a:avLst/>
          </a:prstGeom>
          <a:noFill/>
          <a:ln w="9525">
            <a:noFill/>
            <a:miter lim="800000"/>
            <a:headEnd/>
            <a:tailEnd/>
          </a:ln>
          <a:effectLst/>
        </p:spPr>
      </p:pic>
      <p:pic>
        <p:nvPicPr>
          <p:cNvPr id="5" name="Рисунок 4" descr="Зображення, що містить текст, знімок екрана, Шрифт, ряд&#10;&#10;Автоматично згенерований опис">
            <a:extLst>
              <a:ext uri="{FF2B5EF4-FFF2-40B4-BE49-F238E27FC236}">
                <a16:creationId xmlns="" xmlns:a16="http://schemas.microsoft.com/office/drawing/2014/main" id="{94B42F11-7D6E-34F3-76D7-4D2A71B9A63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73203" y="981076"/>
            <a:ext cx="3343275" cy="2114550"/>
          </a:xfrm>
          <a:prstGeom prst="rect">
            <a:avLst/>
          </a:prstGeom>
        </p:spPr>
      </p:pic>
      <p:pic>
        <p:nvPicPr>
          <p:cNvPr id="7" name="Рисунок 6" descr="Зображення, що містить текст, знімок екрана, коло, Шрифт&#10;&#10;Автоматично згенерований опис">
            <a:extLst>
              <a:ext uri="{FF2B5EF4-FFF2-40B4-BE49-F238E27FC236}">
                <a16:creationId xmlns="" xmlns:a16="http://schemas.microsoft.com/office/drawing/2014/main" id="{9388B4EB-A8EB-F139-993E-D0BBE1708C4A}"/>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53026" y="501966"/>
            <a:ext cx="3052149" cy="2022359"/>
          </a:xfrm>
          <a:prstGeom prst="rect">
            <a:avLst/>
          </a:prstGeom>
        </p:spPr>
      </p:pic>
      <p:pic>
        <p:nvPicPr>
          <p:cNvPr id="9" name="Рисунок 8" descr="Зображення, що містить текст, знімок екрана, Шрифт, ряд&#10;&#10;Автоматично згенерований опис">
            <a:extLst>
              <a:ext uri="{FF2B5EF4-FFF2-40B4-BE49-F238E27FC236}">
                <a16:creationId xmlns="" xmlns:a16="http://schemas.microsoft.com/office/drawing/2014/main" id="{BE3FB86E-4F18-A57D-F7DD-6A8CBD750D35}"/>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570493" y="3095626"/>
            <a:ext cx="3267075" cy="1924050"/>
          </a:xfrm>
          <a:prstGeom prst="rect">
            <a:avLst/>
          </a:prstGeom>
        </p:spPr>
      </p:pic>
      <p:pic>
        <p:nvPicPr>
          <p:cNvPr id="10" name="Рисунок 9">
            <a:extLst>
              <a:ext uri="{FF2B5EF4-FFF2-40B4-BE49-F238E27FC236}">
                <a16:creationId xmlns="" xmlns:a16="http://schemas.microsoft.com/office/drawing/2014/main" id="{AFE65D82-6F61-AD56-0DDD-BD6D4B615463}"/>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854624" y="3095626"/>
            <a:ext cx="2054302" cy="2600382"/>
          </a:xfrm>
          <a:prstGeom prst="rect">
            <a:avLst/>
          </a:prstGeom>
        </p:spPr>
      </p:pic>
    </p:spTree>
    <p:extLst>
      <p:ext uri="{BB962C8B-B14F-4D97-AF65-F5344CB8AC3E}">
        <p14:creationId xmlns="" xmlns:p14="http://schemas.microsoft.com/office/powerpoint/2010/main" val="97894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edge">
                                      <p:cBhvr>
                                        <p:cTn id="14" dur="2000"/>
                                        <p:tgtEl>
                                          <p:spTgt spid="7"/>
                                        </p:tgtEl>
                                      </p:cBhvr>
                                    </p:animEffect>
                                  </p:childTnLst>
                                </p:cTn>
                              </p:par>
                            </p:childTnLst>
                          </p:cTn>
                        </p:par>
                        <p:par>
                          <p:cTn id="15" fill="hold">
                            <p:stCondLst>
                              <p:cond delay="4000"/>
                            </p:stCondLst>
                            <p:childTnLst>
                              <p:par>
                                <p:cTn id="16" presetID="20" presetClass="entr" presetSubtype="0" fill="hold" nodeType="afterEffect">
                                  <p:stCondLst>
                                    <p:cond delay="0"/>
                                  </p:stCondLst>
                                  <p:childTnLst>
                                    <p:set>
                                      <p:cBhvr>
                                        <p:cTn id="17" dur="1" fill="hold">
                                          <p:stCondLst>
                                            <p:cond delay="0"/>
                                          </p:stCondLst>
                                        </p:cTn>
                                        <p:tgtEl>
                                          <p:spTgt spid="29698"/>
                                        </p:tgtEl>
                                        <p:attrNameLst>
                                          <p:attrName>style.visibility</p:attrName>
                                        </p:attrNameLst>
                                      </p:cBhvr>
                                      <p:to>
                                        <p:strVal val="visible"/>
                                      </p:to>
                                    </p:set>
                                    <p:animEffect transition="in" filter="wedge">
                                      <p:cBhvr>
                                        <p:cTn id="18" dur="2000"/>
                                        <p:tgtEl>
                                          <p:spTgt spid="29698"/>
                                        </p:tgtEl>
                                      </p:cBhvr>
                                    </p:animEffect>
                                  </p:childTnLst>
                                </p:cTn>
                              </p:par>
                            </p:childTnLst>
                          </p:cTn>
                        </p:par>
                        <p:par>
                          <p:cTn id="19" fill="hold">
                            <p:stCondLst>
                              <p:cond delay="6000"/>
                            </p:stCondLst>
                            <p:childTnLst>
                              <p:par>
                                <p:cTn id="20" presetID="2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edge">
                                      <p:cBhvr>
                                        <p:cTn id="22" dur="2000"/>
                                        <p:tgtEl>
                                          <p:spTgt spid="5"/>
                                        </p:tgtEl>
                                      </p:cBhvr>
                                    </p:animEffect>
                                  </p:childTnLst>
                                </p:cTn>
                              </p:par>
                            </p:childTnLst>
                          </p:cTn>
                        </p:par>
                        <p:par>
                          <p:cTn id="23" fill="hold">
                            <p:stCondLst>
                              <p:cond delay="8000"/>
                            </p:stCondLst>
                            <p:childTnLst>
                              <p:par>
                                <p:cTn id="24" presetID="2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edge">
                                      <p:cBhvr>
                                        <p:cTn id="26" dur="2000"/>
                                        <p:tgtEl>
                                          <p:spTgt spid="9"/>
                                        </p:tgtEl>
                                      </p:cBhvr>
                                    </p:animEffect>
                                  </p:childTnLst>
                                </p:cTn>
                              </p:par>
                            </p:childTnLst>
                          </p:cTn>
                        </p:par>
                        <p:par>
                          <p:cTn id="27" fill="hold">
                            <p:stCondLst>
                              <p:cond delay="10000"/>
                            </p:stCondLst>
                            <p:childTnLst>
                              <p:par>
                                <p:cTn id="28" presetID="1"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D2070BA9-EC81-E089-DBE4-1106A83B2196}"/>
              </a:ext>
            </a:extLst>
          </p:cNvPr>
          <p:cNvPicPr>
            <a:picLocks noChangeAspect="1"/>
          </p:cNvPicPr>
          <p:nvPr/>
        </p:nvPicPr>
        <p:blipFill>
          <a:blip r:embed="rId2" cstate="print"/>
          <a:stretch>
            <a:fillRect/>
          </a:stretch>
        </p:blipFill>
        <p:spPr>
          <a:xfrm>
            <a:off x="6095" y="0"/>
            <a:ext cx="9131809" cy="6858000"/>
          </a:xfrm>
          <a:prstGeom prst="rect">
            <a:avLst/>
          </a:prstGeom>
        </p:spPr>
      </p:pic>
      <p:graphicFrame>
        <p:nvGraphicFramePr>
          <p:cNvPr id="3" name="Group 56"/>
          <p:cNvGraphicFramePr>
            <a:graphicFrameLocks noGrp="1"/>
          </p:cNvGraphicFramePr>
          <p:nvPr>
            <p:extLst>
              <p:ext uri="{D42A27DB-BD31-4B8C-83A1-F6EECF244321}">
                <p14:modId xmlns="" xmlns:p14="http://schemas.microsoft.com/office/powerpoint/2010/main" val="3493146124"/>
              </p:ext>
            </p:extLst>
          </p:nvPr>
        </p:nvGraphicFramePr>
        <p:xfrm>
          <a:off x="697693" y="1971400"/>
          <a:ext cx="7748612" cy="2737104"/>
        </p:xfrm>
        <a:graphic>
          <a:graphicData uri="http://schemas.openxmlformats.org/drawingml/2006/table">
            <a:tbl>
              <a:tblPr>
                <a:tableStyleId>{08FB837D-C827-4EFA-A057-4D05807E0F7C}</a:tableStyleId>
              </a:tblPr>
              <a:tblGrid>
                <a:gridCol w="2583341">
                  <a:extLst>
                    <a:ext uri="{9D8B030D-6E8A-4147-A177-3AD203B41FA5}">
                      <a16:colId xmlns="" xmlns:a16="http://schemas.microsoft.com/office/drawing/2014/main" val="20000"/>
                    </a:ext>
                  </a:extLst>
                </a:gridCol>
                <a:gridCol w="2581930">
                  <a:extLst>
                    <a:ext uri="{9D8B030D-6E8A-4147-A177-3AD203B41FA5}">
                      <a16:colId xmlns="" xmlns:a16="http://schemas.microsoft.com/office/drawing/2014/main" val="20001"/>
                    </a:ext>
                  </a:extLst>
                </a:gridCol>
                <a:gridCol w="2583341">
                  <a:extLst>
                    <a:ext uri="{9D8B030D-6E8A-4147-A177-3AD203B41FA5}">
                      <a16:colId xmlns="" xmlns:a16="http://schemas.microsoft.com/office/drawing/2014/main" val="20002"/>
                    </a:ext>
                  </a:extLst>
                </a:gridCol>
              </a:tblGrid>
              <a:tr h="135413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uk-UA" sz="4800" b="1" u="none" strike="noStrike" cap="none" spc="0" normalizeH="0" baseline="0" dirty="0">
                          <a:ln>
                            <a:noFill/>
                          </a:ln>
                          <a:solidFill>
                            <a:schemeClr val="tx1"/>
                          </a:solidFill>
                          <a:effectLst/>
                          <a:latin typeface="Palatino Linotype" pitchFamily="18" charset="0"/>
                        </a:rPr>
                        <a:t>+</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uk-UA" sz="2400" b="0" u="none" strike="noStrike" cap="none" spc="0" normalizeH="0" baseline="0" dirty="0">
                          <a:ln>
                            <a:noFill/>
                          </a:ln>
                          <a:solidFill>
                            <a:srgbClr val="000099"/>
                          </a:solidFill>
                          <a:effectLst/>
                          <a:latin typeface="Palatino Linotype" pitchFamily="18" charset="0"/>
                        </a:rPr>
                        <a:t>Що я знаю з даної теми</a:t>
                      </a:r>
                      <a:endParaRPr kumimoji="0" lang="ru-RU" sz="2400" b="0" i="0" u="none" strike="noStrike" cap="none" spc="0" normalizeH="0" baseline="0" dirty="0">
                        <a:ln>
                          <a:noFill/>
                        </a:ln>
                        <a:solidFill>
                          <a:srgbClr val="000099"/>
                        </a:solidFill>
                        <a:effectLst/>
                        <a:latin typeface="Palatino Linotype" pitchFamily="18" charset="0"/>
                      </a:endParaRPr>
                    </a:p>
                  </a:txBody>
                  <a:tcPr horzOverflow="overflow">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4800" b="1" u="none" strike="noStrike" cap="none" spc="0" normalizeH="0" baseline="0" dirty="0">
                          <a:ln>
                            <a:noFill/>
                          </a:ln>
                          <a:solidFill>
                            <a:schemeClr val="tx1"/>
                          </a:solidFill>
                          <a:effectLst/>
                          <a:latin typeface="Palatino Linotype" pitchFamily="18" charset="0"/>
                        </a:rPr>
                        <a:t>?</a:t>
                      </a:r>
                      <a:endParaRPr kumimoji="0" lang="uk-UA" sz="4800" b="1" u="none" strike="noStrike" cap="none" spc="0" normalizeH="0" baseline="0" dirty="0">
                        <a:ln>
                          <a:noFill/>
                        </a:ln>
                        <a:solidFill>
                          <a:schemeClr val="tx1"/>
                        </a:solidFill>
                        <a:effectLst/>
                        <a:latin typeface="Palatino Linotype"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uk-UA" sz="2400" b="0" u="none" strike="noStrike" cap="none" spc="0" normalizeH="0" baseline="0" dirty="0">
                          <a:ln>
                            <a:noFill/>
                          </a:ln>
                          <a:solidFill>
                            <a:srgbClr val="000099"/>
                          </a:solidFill>
                          <a:effectLst/>
                          <a:latin typeface="Palatino Linotype" pitchFamily="18" charset="0"/>
                        </a:rPr>
                        <a:t>Про що хочу дізнатися</a:t>
                      </a:r>
                      <a:endParaRPr kumimoji="0" lang="ru-RU" sz="2400" b="0" i="0" u="none" strike="noStrike" cap="none" spc="0" normalizeH="0" baseline="0" dirty="0">
                        <a:ln>
                          <a:noFill/>
                        </a:ln>
                        <a:solidFill>
                          <a:srgbClr val="000099"/>
                        </a:solidFill>
                        <a:effectLst/>
                        <a:latin typeface="Palatino Linotype" pitchFamily="18" charset="0"/>
                      </a:endParaRPr>
                    </a:p>
                  </a:txBody>
                  <a:tcPr horzOverflow="overflow">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uk-UA" sz="4800" b="1" u="none" strike="noStrike" cap="none" spc="0" normalizeH="0" baseline="0" dirty="0">
                          <a:ln>
                            <a:noFill/>
                          </a:ln>
                          <a:solidFill>
                            <a:schemeClr val="tx1"/>
                          </a:solidFill>
                          <a:effectLst/>
                          <a:latin typeface="Palatino Linotype" pitchFamily="18" charset="0"/>
                        </a:rPr>
                        <a:t>-</a:t>
                      </a:r>
                      <a:endParaRPr kumimoji="0" lang="en-US" sz="4800" b="1" u="none" strike="noStrike" cap="none" spc="0" normalizeH="0" baseline="0" dirty="0">
                        <a:ln>
                          <a:noFill/>
                        </a:ln>
                        <a:solidFill>
                          <a:schemeClr val="tx1"/>
                        </a:solidFill>
                        <a:effectLst/>
                        <a:latin typeface="Palatino Linotype"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uk-UA" sz="2400" b="0" u="none" strike="noStrike" cap="none" spc="0" normalizeH="0" baseline="0" dirty="0">
                          <a:ln>
                            <a:noFill/>
                          </a:ln>
                          <a:solidFill>
                            <a:srgbClr val="000099"/>
                          </a:solidFill>
                          <a:effectLst/>
                          <a:latin typeface="Palatino Linotype" pitchFamily="18" charset="0"/>
                        </a:rPr>
                        <a:t>Про що дізнався</a:t>
                      </a:r>
                      <a:endParaRPr kumimoji="0" lang="ru-RU" sz="2400" b="0" u="none" strike="noStrike" cap="none" spc="0" normalizeH="0" baseline="0" dirty="0">
                        <a:ln>
                          <a:noFill/>
                        </a:ln>
                        <a:solidFill>
                          <a:srgbClr val="000099"/>
                        </a:solidFill>
                        <a:effectLst/>
                        <a:latin typeface="Palatino Linotype"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ru-RU" sz="2400" b="0" i="0" u="none" strike="noStrike" cap="none" spc="0" normalizeH="0" baseline="0" dirty="0">
                        <a:ln>
                          <a:noFill/>
                        </a:ln>
                        <a:solidFill>
                          <a:schemeClr val="tx1"/>
                        </a:solidFill>
                        <a:effectLst/>
                        <a:latin typeface="Palatino Linotype" pitchFamily="18" charset="0"/>
                      </a:endParaRPr>
                    </a:p>
                  </a:txBody>
                  <a:tcPr horzOverflow="overflow">
                    <a:solidFill>
                      <a:schemeClr val="accent1">
                        <a:lumMod val="60000"/>
                        <a:lumOff val="40000"/>
                      </a:schemeClr>
                    </a:solidFill>
                  </a:tcPr>
                </a:tc>
                <a:extLst>
                  <a:ext uri="{0D108BD9-81ED-4DB2-BD59-A6C34878D82A}">
                    <a16:rowId xmlns="" xmlns:a16="http://schemas.microsoft.com/office/drawing/2014/main" val="10000"/>
                  </a:ext>
                </a:extLst>
              </a:tr>
              <a:tr h="475372">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uk-UA" sz="2800" b="0"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horzOverflow="overflow">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uk-UA" sz="2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horzOverflow="overflow">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uk-UA" sz="2800" b="0"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horzOverflow="overflow">
                    <a:solidFill>
                      <a:schemeClr val="accent1">
                        <a:lumMod val="40000"/>
                        <a:lumOff val="60000"/>
                      </a:schemeClr>
                    </a:solidFill>
                  </a:tcPr>
                </a:tc>
                <a:extLst>
                  <a:ext uri="{0D108BD9-81ED-4DB2-BD59-A6C34878D82A}">
                    <a16:rowId xmlns="" xmlns:a16="http://schemas.microsoft.com/office/drawing/2014/main" val="10001"/>
                  </a:ext>
                </a:extLst>
              </a:tr>
              <a:tr h="142204">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uk-UA" sz="2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horzOverflow="overflow">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uk-UA" sz="2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horzOverflow="overflow">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uk-UA" sz="2800" b="0"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horzOverflow="overflow">
                    <a:solidFill>
                      <a:schemeClr val="accent1">
                        <a:lumMod val="40000"/>
                        <a:lumOff val="60000"/>
                      </a:schemeClr>
                    </a:solidFill>
                  </a:tcPr>
                </a:tc>
                <a:extLst>
                  <a:ext uri="{0D108BD9-81ED-4DB2-BD59-A6C34878D82A}">
                    <a16:rowId xmlns="" xmlns:a16="http://schemas.microsoft.com/office/drawing/2014/main" val="10002"/>
                  </a:ext>
                </a:extLst>
              </a:tr>
            </a:tbl>
          </a:graphicData>
        </a:graphic>
      </p:graphicFrame>
      <p:sp>
        <p:nvSpPr>
          <p:cNvPr id="4" name="Rectangle 2"/>
          <p:cNvSpPr txBox="1">
            <a:spLocks noRot="1" noChangeArrowheads="1"/>
          </p:cNvSpPr>
          <p:nvPr/>
        </p:nvSpPr>
        <p:spPr>
          <a:xfrm>
            <a:off x="619944" y="629072"/>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4000" b="1" i="1" dirty="0">
                <a:solidFill>
                  <a:srgbClr val="7030A0"/>
                </a:solidFill>
                <a:latin typeface="Monotype Corsiva" panose="03010101010201010101" pitchFamily="66" charset="0"/>
              </a:rPr>
              <a:t>Метод ЗХД: </a:t>
            </a:r>
            <a:br>
              <a:rPr lang="uk-UA" sz="4000" b="1" i="1" dirty="0">
                <a:solidFill>
                  <a:srgbClr val="7030A0"/>
                </a:solidFill>
                <a:latin typeface="Monotype Corsiva" panose="03010101010201010101" pitchFamily="66" charset="0"/>
              </a:rPr>
            </a:br>
            <a:r>
              <a:rPr lang="uk-UA" sz="4000" b="1" i="1" dirty="0">
                <a:solidFill>
                  <a:srgbClr val="7030A0"/>
                </a:solidFill>
                <a:latin typeface="Monotype Corsiva" panose="03010101010201010101" pitchFamily="66" charset="0"/>
              </a:rPr>
              <a:t>“знаю – хочу дізнатися - дізнався”</a:t>
            </a:r>
            <a:endParaRPr lang="ru-RU" sz="4000" b="1" i="1" dirty="0">
              <a:solidFill>
                <a:srgbClr val="7030A0"/>
              </a:solidFill>
              <a:latin typeface="Monotype Corsiva" panose="03010101010201010101" pitchFamily="66" charset="0"/>
            </a:endParaRPr>
          </a:p>
        </p:txBody>
      </p:sp>
    </p:spTree>
    <p:extLst>
      <p:ext uri="{BB962C8B-B14F-4D97-AF65-F5344CB8AC3E}">
        <p14:creationId xmlns="" xmlns:p14="http://schemas.microsoft.com/office/powerpoint/2010/main" val="339459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4">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7"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0" fill="hold"/>
                                        <p:tgtEl>
                                          <p:spTgt spid="3"/>
                                        </p:tgtEl>
                                        <p:attrNameLst>
                                          <p:attrName>ppt_x</p:attrName>
                                        </p:attrNameLst>
                                      </p:cBhvr>
                                      <p:tavLst>
                                        <p:tav tm="0">
                                          <p:val>
                                            <p:strVal val="#ppt_x"/>
                                          </p:val>
                                        </p:tav>
                                        <p:tav tm="100000">
                                          <p:val>
                                            <p:strVal val="#ppt_x"/>
                                          </p:val>
                                        </p:tav>
                                      </p:tavLst>
                                    </p:anim>
                                    <p:anim calcmode="lin" valueType="num">
                                      <p:cBhvr additive="base">
                                        <p:cTn id="15"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1E450563-2C12-0BBC-2F9A-7CADE294AF3D}"/>
              </a:ext>
            </a:extLst>
          </p:cNvPr>
          <p:cNvPicPr>
            <a:picLocks noChangeAspect="1"/>
          </p:cNvPicPr>
          <p:nvPr/>
        </p:nvPicPr>
        <p:blipFill>
          <a:blip r:embed="rId2" cstate="print"/>
          <a:stretch>
            <a:fillRect/>
          </a:stretch>
        </p:blipFill>
        <p:spPr>
          <a:xfrm>
            <a:off x="12191" y="0"/>
            <a:ext cx="9131809" cy="6858000"/>
          </a:xfrm>
          <a:prstGeom prst="rect">
            <a:avLst/>
          </a:prstGeom>
        </p:spPr>
      </p:pic>
      <p:sp>
        <p:nvSpPr>
          <p:cNvPr id="6" name="TextBox 5"/>
          <p:cNvSpPr txBox="1"/>
          <p:nvPr/>
        </p:nvSpPr>
        <p:spPr>
          <a:xfrm>
            <a:off x="138546" y="257647"/>
            <a:ext cx="6077527" cy="584775"/>
          </a:xfrm>
          <a:prstGeom prst="rect">
            <a:avLst/>
          </a:prstGeom>
          <a:noFill/>
        </p:spPr>
        <p:txBody>
          <a:bodyPr wrap="square" rtlCol="0">
            <a:spAutoFit/>
          </a:bodyPr>
          <a:lstStyle/>
          <a:p>
            <a:pPr algn="ctr"/>
            <a:r>
              <a:rPr lang="uk-UA" sz="3200" b="1" dirty="0">
                <a:solidFill>
                  <a:srgbClr val="7030A0"/>
                </a:solidFill>
                <a:latin typeface="Georgia" pitchFamily="18" charset="0"/>
              </a:rPr>
              <a:t>Читання з позначками</a:t>
            </a:r>
          </a:p>
        </p:txBody>
      </p:sp>
      <p:sp>
        <p:nvSpPr>
          <p:cNvPr id="7" name="TextBox 6"/>
          <p:cNvSpPr txBox="1"/>
          <p:nvPr/>
        </p:nvSpPr>
        <p:spPr>
          <a:xfrm>
            <a:off x="2722782" y="2400725"/>
            <a:ext cx="4360244" cy="2000548"/>
          </a:xfrm>
          <a:prstGeom prst="rect">
            <a:avLst/>
          </a:prstGeom>
          <a:noFill/>
        </p:spPr>
        <p:txBody>
          <a:bodyPr wrap="square" rtlCol="0">
            <a:spAutoFit/>
          </a:bodyPr>
          <a:lstStyle/>
          <a:p>
            <a:r>
              <a:rPr lang="uk-UA" dirty="0">
                <a:solidFill>
                  <a:srgbClr val="000099"/>
                </a:solidFill>
                <a:latin typeface="Calibri"/>
              </a:rPr>
              <a:t/>
            </a:r>
            <a:br>
              <a:rPr lang="uk-UA" dirty="0">
                <a:solidFill>
                  <a:srgbClr val="000099"/>
                </a:solidFill>
                <a:latin typeface="Calibri"/>
              </a:rPr>
            </a:br>
            <a:r>
              <a:rPr lang="uk-UA" b="1" dirty="0">
                <a:solidFill>
                  <a:srgbClr val="000099"/>
                </a:solidFill>
                <a:latin typeface="Calibri"/>
              </a:rPr>
              <a:t>  ?                        </a:t>
            </a:r>
            <a:r>
              <a:rPr lang="uk-UA" sz="1600" dirty="0">
                <a:solidFill>
                  <a:srgbClr val="000099"/>
                </a:solidFill>
                <a:latin typeface="Georgia" pitchFamily="18" charset="0"/>
              </a:rPr>
              <a:t>Цікаво</a:t>
            </a:r>
          </a:p>
          <a:p>
            <a:r>
              <a:rPr lang="uk-UA" dirty="0">
                <a:solidFill>
                  <a:srgbClr val="000099"/>
                </a:solidFill>
                <a:latin typeface="Calibri"/>
              </a:rPr>
              <a:t>  </a:t>
            </a:r>
            <a:r>
              <a:rPr lang="uk-UA" b="1" dirty="0">
                <a:solidFill>
                  <a:srgbClr val="000099"/>
                </a:solidFill>
                <a:latin typeface="Calibri"/>
              </a:rPr>
              <a:t>!   </a:t>
            </a:r>
            <a:r>
              <a:rPr lang="uk-UA" dirty="0">
                <a:solidFill>
                  <a:srgbClr val="000099"/>
                </a:solidFill>
                <a:latin typeface="Calibri"/>
              </a:rPr>
              <a:t>                      </a:t>
            </a:r>
            <a:r>
              <a:rPr lang="uk-UA" sz="1600" dirty="0">
                <a:solidFill>
                  <a:srgbClr val="000099"/>
                </a:solidFill>
                <a:latin typeface="Georgia" pitchFamily="18" charset="0"/>
              </a:rPr>
              <a:t>Звернути увагу</a:t>
            </a:r>
          </a:p>
          <a:p>
            <a:r>
              <a:rPr lang="uk-UA" dirty="0">
                <a:solidFill>
                  <a:srgbClr val="000099"/>
                </a:solidFill>
                <a:latin typeface="Calibri"/>
              </a:rPr>
              <a:t>  </a:t>
            </a:r>
            <a:r>
              <a:rPr lang="uk-UA" b="1" dirty="0">
                <a:solidFill>
                  <a:srgbClr val="000099"/>
                </a:solidFill>
                <a:latin typeface="Calibri"/>
              </a:rPr>
              <a:t>∆ </a:t>
            </a:r>
            <a:r>
              <a:rPr lang="uk-UA" dirty="0">
                <a:solidFill>
                  <a:srgbClr val="000099"/>
                </a:solidFill>
                <a:latin typeface="Calibri"/>
              </a:rPr>
              <a:t>                       </a:t>
            </a:r>
            <a:r>
              <a:rPr lang="uk-UA" sz="1600" dirty="0">
                <a:solidFill>
                  <a:srgbClr val="000099"/>
                </a:solidFill>
                <a:latin typeface="Georgia" pitchFamily="18" charset="0"/>
              </a:rPr>
              <a:t>Погоджуюсь, поділяю</a:t>
            </a:r>
          </a:p>
          <a:p>
            <a:r>
              <a:rPr lang="uk-UA" sz="1600" dirty="0">
                <a:solidFill>
                  <a:srgbClr val="000099"/>
                </a:solidFill>
                <a:latin typeface="Georgia" pitchFamily="18" charset="0"/>
              </a:rPr>
              <a:t>                                  думку</a:t>
            </a:r>
          </a:p>
          <a:p>
            <a:r>
              <a:rPr lang="uk-UA" dirty="0">
                <a:solidFill>
                  <a:srgbClr val="000099"/>
                </a:solidFill>
                <a:latin typeface="Calibri"/>
              </a:rPr>
              <a:t>  </a:t>
            </a:r>
            <a:r>
              <a:rPr lang="uk-UA" b="1" dirty="0">
                <a:solidFill>
                  <a:srgbClr val="000099"/>
                </a:solidFill>
                <a:latin typeface="Calibri"/>
              </a:rPr>
              <a:t>Х </a:t>
            </a:r>
            <a:r>
              <a:rPr lang="uk-UA" dirty="0">
                <a:solidFill>
                  <a:srgbClr val="000099"/>
                </a:solidFill>
                <a:latin typeface="Calibri"/>
              </a:rPr>
              <a:t>                        </a:t>
            </a:r>
            <a:r>
              <a:rPr lang="uk-UA" sz="1600" dirty="0">
                <a:solidFill>
                  <a:srgbClr val="000099"/>
                </a:solidFill>
                <a:latin typeface="Georgia" pitchFamily="18" charset="0"/>
              </a:rPr>
              <a:t>Не погоджуюсь, думаю </a:t>
            </a:r>
          </a:p>
          <a:p>
            <a:r>
              <a:rPr lang="uk-UA" sz="1600" dirty="0">
                <a:solidFill>
                  <a:srgbClr val="000099"/>
                </a:solidFill>
                <a:latin typeface="Georgia" pitchFamily="18" charset="0"/>
              </a:rPr>
              <a:t>                                    інакше</a:t>
            </a:r>
          </a:p>
        </p:txBody>
      </p:sp>
      <p:pic>
        <p:nvPicPr>
          <p:cNvPr id="2051" name="Picture 3" descr="D:\Desktop\зображення_viber_2024-01-02_20-27-57-365.jpg"/>
          <p:cNvPicPr>
            <a:picLocks noChangeAspect="1" noChangeArrowheads="1"/>
          </p:cNvPicPr>
          <p:nvPr/>
        </p:nvPicPr>
        <p:blipFill>
          <a:blip r:embed="rId3" cstate="print"/>
          <a:srcRect t="30928" r="48210" b="22487"/>
          <a:stretch>
            <a:fillRect/>
          </a:stretch>
        </p:blipFill>
        <p:spPr bwMode="auto">
          <a:xfrm>
            <a:off x="6032754" y="120073"/>
            <a:ext cx="2958847" cy="2295525"/>
          </a:xfrm>
          <a:prstGeom prst="teardrop">
            <a:avLst/>
          </a:prstGeom>
          <a:noFill/>
        </p:spPr>
      </p:pic>
      <p:pic>
        <p:nvPicPr>
          <p:cNvPr id="12" name="Рисунок 11"/>
          <p:cNvPicPr>
            <a:picLocks noChangeAspect="1"/>
          </p:cNvPicPr>
          <p:nvPr/>
        </p:nvPicPr>
        <p:blipFill>
          <a:blip r:embed="rId4" cstate="print"/>
          <a:stretch>
            <a:fillRect/>
          </a:stretch>
        </p:blipFill>
        <p:spPr>
          <a:xfrm>
            <a:off x="843162" y="4186506"/>
            <a:ext cx="2919214" cy="2189411"/>
          </a:xfrm>
          <a:prstGeom prst="star32">
            <a:avLst>
              <a:gd name="adj" fmla="val 1220124"/>
            </a:avLst>
          </a:prstGeom>
        </p:spPr>
      </p:pic>
      <p:sp>
        <p:nvSpPr>
          <p:cNvPr id="13" name="Прямокутник 12"/>
          <p:cNvSpPr/>
          <p:nvPr/>
        </p:nvSpPr>
        <p:spPr>
          <a:xfrm>
            <a:off x="2741903" y="1487724"/>
            <a:ext cx="3371436" cy="369332"/>
          </a:xfrm>
          <a:prstGeom prst="rect">
            <a:avLst/>
          </a:prstGeom>
        </p:spPr>
        <p:txBody>
          <a:bodyPr wrap="none">
            <a:spAutoFit/>
          </a:bodyPr>
          <a:lstStyle/>
          <a:p>
            <a:r>
              <a:rPr lang="uk-UA" dirty="0">
                <a:solidFill>
                  <a:srgbClr val="000099"/>
                </a:solidFill>
                <a:latin typeface="Monotype Corsiva" pitchFamily="66" charset="0"/>
              </a:rPr>
              <a:t>Позначки              Текст підручника</a:t>
            </a:r>
          </a:p>
        </p:txBody>
      </p:sp>
      <p:sp>
        <p:nvSpPr>
          <p:cNvPr id="14" name="Прямокутник 13"/>
          <p:cNvSpPr/>
          <p:nvPr/>
        </p:nvSpPr>
        <p:spPr>
          <a:xfrm>
            <a:off x="2743199" y="1788240"/>
            <a:ext cx="4776537" cy="861774"/>
          </a:xfrm>
          <a:prstGeom prst="rect">
            <a:avLst/>
          </a:prstGeom>
        </p:spPr>
        <p:txBody>
          <a:bodyPr wrap="square">
            <a:spAutoFit/>
          </a:bodyPr>
          <a:lstStyle/>
          <a:p>
            <a:r>
              <a:rPr lang="en-US" b="1" dirty="0">
                <a:solidFill>
                  <a:srgbClr val="000099"/>
                </a:solidFill>
                <a:latin typeface="Calibri" pitchFamily="34" charset="0"/>
              </a:rPr>
              <a:t> +</a:t>
            </a:r>
            <a:r>
              <a:rPr lang="uk-UA" sz="1600" b="1" dirty="0">
                <a:solidFill>
                  <a:srgbClr val="000099"/>
                </a:solidFill>
              </a:rPr>
              <a:t> </a:t>
            </a:r>
            <a:r>
              <a:rPr lang="uk-UA" sz="1600" dirty="0">
                <a:solidFill>
                  <a:srgbClr val="000099"/>
                </a:solidFill>
                <a:latin typeface="Georgia" pitchFamily="18" charset="0"/>
              </a:rPr>
              <a:t>                       Відомий навчальний</a:t>
            </a:r>
          </a:p>
          <a:p>
            <a:r>
              <a:rPr lang="uk-UA" sz="1600" dirty="0">
                <a:solidFill>
                  <a:srgbClr val="000099"/>
                </a:solidFill>
                <a:latin typeface="Georgia" pitchFamily="18" charset="0"/>
              </a:rPr>
              <a:t>                                 матеріал</a:t>
            </a:r>
            <a:br>
              <a:rPr lang="uk-UA" sz="1600" dirty="0">
                <a:solidFill>
                  <a:srgbClr val="000099"/>
                </a:solidFill>
                <a:latin typeface="Georgia" pitchFamily="18" charset="0"/>
              </a:rPr>
            </a:br>
            <a:r>
              <a:rPr lang="en-US" sz="1600" dirty="0">
                <a:solidFill>
                  <a:srgbClr val="000099"/>
                </a:solidFill>
                <a:latin typeface="Georgia" pitchFamily="18" charset="0"/>
              </a:rPr>
              <a:t> </a:t>
            </a:r>
            <a:r>
              <a:rPr lang="uk-UA" sz="1600" b="1" dirty="0">
                <a:solidFill>
                  <a:srgbClr val="000099"/>
                </a:solidFill>
                <a:latin typeface="Georgia" pitchFamily="18" charset="0"/>
              </a:rPr>
              <a:t> </a:t>
            </a:r>
            <a:r>
              <a:rPr lang="en-US" sz="1600" b="1" dirty="0">
                <a:solidFill>
                  <a:srgbClr val="000099"/>
                </a:solidFill>
                <a:latin typeface="Georgia" pitchFamily="18" charset="0"/>
              </a:rPr>
              <a:t>̶                         </a:t>
            </a:r>
            <a:r>
              <a:rPr lang="uk-UA" sz="1600" dirty="0">
                <a:solidFill>
                  <a:srgbClr val="000099"/>
                </a:solidFill>
                <a:latin typeface="Georgia" pitchFamily="18" charset="0"/>
              </a:rPr>
              <a:t>Невідома інформація</a:t>
            </a:r>
            <a:endParaRPr lang="uk-UA" sz="1600" dirty="0">
              <a:latin typeface="Georgia" pitchFamily="18" charset="0"/>
            </a:endParaRPr>
          </a:p>
        </p:txBody>
      </p:sp>
      <p:pic>
        <p:nvPicPr>
          <p:cNvPr id="5" name="Рисунок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36632" y="936814"/>
            <a:ext cx="2352872" cy="2492186"/>
          </a:xfrm>
          <a:prstGeom prst="cloud">
            <a:avLst/>
          </a:prstGeom>
        </p:spPr>
      </p:pic>
      <p:pic>
        <p:nvPicPr>
          <p:cNvPr id="28" name="Рисунок 2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rot="16200000">
            <a:off x="6816701" y="2909140"/>
            <a:ext cx="2000551" cy="2349250"/>
          </a:xfrm>
          <a:prstGeom prst="ellipse">
            <a:avLst/>
          </a:prstGeom>
        </p:spPr>
      </p:pic>
    </p:spTree>
    <p:extLst>
      <p:ext uri="{BB962C8B-B14F-4D97-AF65-F5344CB8AC3E}">
        <p14:creationId xmlns="" xmlns:p14="http://schemas.microsoft.com/office/powerpoint/2010/main" val="167755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13"/>
                                        </p:tgtEl>
                                        <p:attrNameLst>
                                          <p:attrName>style.visibility</p:attrName>
                                        </p:attrNameLst>
                                      </p:cBhvr>
                                      <p:to>
                                        <p:strVal val="visible"/>
                                      </p:to>
                                    </p:set>
                                    <p:anim calcmode="discrete" valueType="clr">
                                      <p:cBhvr override="childStyle">
                                        <p:cTn id="14" dur="50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5" dur="500"/>
                                        <p:tgtEl>
                                          <p:spTgt spid="13"/>
                                        </p:tgtEl>
                                        <p:attrNameLst>
                                          <p:attrName>fillcolor</p:attrName>
                                        </p:attrNameLst>
                                      </p:cBhvr>
                                      <p:tavLst>
                                        <p:tav tm="0">
                                          <p:val>
                                            <p:clrVal>
                                              <a:schemeClr val="accent2"/>
                                            </p:clrVal>
                                          </p:val>
                                        </p:tav>
                                        <p:tav tm="50000">
                                          <p:val>
                                            <p:clrVal>
                                              <a:schemeClr val="hlink"/>
                                            </p:clrVal>
                                          </p:val>
                                        </p:tav>
                                      </p:tavLst>
                                    </p:anim>
                                    <p:set>
                                      <p:cBhvr>
                                        <p:cTn id="16" dur="500"/>
                                        <p:tgtEl>
                                          <p:spTgt spid="13"/>
                                        </p:tgtEl>
                                        <p:attrNameLst>
                                          <p:attrName>fill.type</p:attrName>
                                        </p:attrNameLst>
                                      </p:cBhvr>
                                      <p:to>
                                        <p:strVal val="solid"/>
                                      </p:to>
                                    </p:set>
                                  </p:childTnLst>
                                </p:cTn>
                              </p:par>
                            </p:childTnLst>
                          </p:cTn>
                        </p:par>
                        <p:par>
                          <p:cTn id="17" fill="hold">
                            <p:stCondLst>
                              <p:cond delay="8000"/>
                            </p:stCondLst>
                            <p:childTnLst>
                              <p:par>
                                <p:cTn id="18" presetID="20" presetClass="entr" presetSubtype="0" fill="hold" nodeType="after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wedge">
                                      <p:cBhvr>
                                        <p:cTn id="20" dur="2000"/>
                                        <p:tgtEl>
                                          <p:spTgt spid="2051"/>
                                        </p:tgtEl>
                                      </p:cBhvr>
                                    </p:animEffect>
                                  </p:childTnLst>
                                </p:cTn>
                              </p:par>
                            </p:childTnLst>
                          </p:cTn>
                        </p:par>
                        <p:par>
                          <p:cTn id="21" fill="hold">
                            <p:stCondLst>
                              <p:cond delay="100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14"/>
                                        </p:tgtEl>
                                        <p:attrNameLst>
                                          <p:attrName>style.visibility</p:attrName>
                                        </p:attrNameLst>
                                      </p:cBhvr>
                                      <p:to>
                                        <p:strVal val="visible"/>
                                      </p:to>
                                    </p:set>
                                    <p:anim calcmode="discrete" valueType="clr">
                                      <p:cBhvr override="childStyle">
                                        <p:cTn id="24" dur="50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25" dur="500"/>
                                        <p:tgtEl>
                                          <p:spTgt spid="14"/>
                                        </p:tgtEl>
                                        <p:attrNameLst>
                                          <p:attrName>fillcolor</p:attrName>
                                        </p:attrNameLst>
                                      </p:cBhvr>
                                      <p:tavLst>
                                        <p:tav tm="0">
                                          <p:val>
                                            <p:clrVal>
                                              <a:schemeClr val="accent2"/>
                                            </p:clrVal>
                                          </p:val>
                                        </p:tav>
                                        <p:tav tm="50000">
                                          <p:val>
                                            <p:clrVal>
                                              <a:schemeClr val="hlink"/>
                                            </p:clrVal>
                                          </p:val>
                                        </p:tav>
                                      </p:tavLst>
                                    </p:anim>
                                    <p:set>
                                      <p:cBhvr>
                                        <p:cTn id="26" dur="500"/>
                                        <p:tgtEl>
                                          <p:spTgt spid="14"/>
                                        </p:tgtEl>
                                        <p:attrNameLst>
                                          <p:attrName>fill.type</p:attrName>
                                        </p:attrNameLst>
                                      </p:cBhvr>
                                      <p:to>
                                        <p:strVal val="solid"/>
                                      </p:to>
                                    </p:set>
                                  </p:childTnLst>
                                </p:cTn>
                              </p:par>
                            </p:childTnLst>
                          </p:cTn>
                        </p:par>
                        <p:par>
                          <p:cTn id="27" fill="hold">
                            <p:stCondLst>
                              <p:cond delay="21500"/>
                            </p:stCondLst>
                            <p:childTnLst>
                              <p:par>
                                <p:cTn id="28" presetID="2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edge">
                                      <p:cBhvr>
                                        <p:cTn id="30" dur="2000"/>
                                        <p:tgtEl>
                                          <p:spTgt spid="12"/>
                                        </p:tgtEl>
                                      </p:cBhvr>
                                    </p:animEffect>
                                  </p:childTnLst>
                                </p:cTn>
                              </p:par>
                            </p:childTnLst>
                          </p:cTn>
                        </p:par>
                        <p:par>
                          <p:cTn id="31" fill="hold">
                            <p:stCondLst>
                              <p:cond delay="23500"/>
                            </p:stCondLst>
                            <p:childTnLst>
                              <p:par>
                                <p:cTn id="32" presetID="27" presetClass="entr" presetSubtype="0" fill="hold" grpId="0" nodeType="afterEffect">
                                  <p:stCondLst>
                                    <p:cond delay="0"/>
                                  </p:stCondLst>
                                  <p:iterate type="lt">
                                    <p:tmPct val="50000"/>
                                  </p:iterate>
                                  <p:childTnLst>
                                    <p:set>
                                      <p:cBhvr>
                                        <p:cTn id="33" dur="1" fill="hold">
                                          <p:stCondLst>
                                            <p:cond delay="0"/>
                                          </p:stCondLst>
                                        </p:cTn>
                                        <p:tgtEl>
                                          <p:spTgt spid="7"/>
                                        </p:tgtEl>
                                        <p:attrNameLst>
                                          <p:attrName>style.visibility</p:attrName>
                                        </p:attrNameLst>
                                      </p:cBhvr>
                                      <p:to>
                                        <p:strVal val="visible"/>
                                      </p:to>
                                    </p:set>
                                    <p:anim calcmode="discrete" valueType="clr">
                                      <p:cBhvr override="childStyle">
                                        <p:cTn id="34" dur="10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5" dur="1000"/>
                                        <p:tgtEl>
                                          <p:spTgt spid="7"/>
                                        </p:tgtEl>
                                        <p:attrNameLst>
                                          <p:attrName>fillcolor</p:attrName>
                                        </p:attrNameLst>
                                      </p:cBhvr>
                                      <p:tavLst>
                                        <p:tav tm="0">
                                          <p:val>
                                            <p:clrVal>
                                              <a:schemeClr val="accent2"/>
                                            </p:clrVal>
                                          </p:val>
                                        </p:tav>
                                        <p:tav tm="50000">
                                          <p:val>
                                            <p:clrVal>
                                              <a:schemeClr val="hlink"/>
                                            </p:clrVal>
                                          </p:val>
                                        </p:tav>
                                      </p:tavLst>
                                    </p:anim>
                                    <p:set>
                                      <p:cBhvr>
                                        <p:cTn id="36" dur="1000"/>
                                        <p:tgtEl>
                                          <p:spTgt spid="7"/>
                                        </p:tgtEl>
                                        <p:attrNameLst>
                                          <p:attrName>fill.type</p:attrName>
                                        </p:attrNameLst>
                                      </p:cBhvr>
                                      <p:to>
                                        <p:strVal val="solid"/>
                                      </p:to>
                                    </p:set>
                                  </p:childTnLst>
                                </p:cTn>
                              </p:par>
                            </p:childTnLst>
                          </p:cTn>
                        </p:par>
                        <p:par>
                          <p:cTn id="37" fill="hold">
                            <p:stCondLst>
                              <p:cond delay="59000"/>
                            </p:stCondLst>
                            <p:childTnLst>
                              <p:par>
                                <p:cTn id="38" presetID="20"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edge">
                                      <p:cBhvr>
                                        <p:cTn id="40" dur="2000"/>
                                        <p:tgtEl>
                                          <p:spTgt spid="5"/>
                                        </p:tgtEl>
                                      </p:cBhvr>
                                    </p:animEffect>
                                  </p:childTnLst>
                                </p:cTn>
                              </p:par>
                            </p:childTnLst>
                          </p:cTn>
                        </p:par>
                        <p:par>
                          <p:cTn id="41" fill="hold">
                            <p:stCondLst>
                              <p:cond delay="61000"/>
                            </p:stCondLst>
                            <p:childTnLst>
                              <p:par>
                                <p:cTn id="42" presetID="20" presetClass="entr" presetSubtype="0" fill="hold"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edge">
                                      <p:cBhvr>
                                        <p:cTn id="4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CA69EF6E-30A6-5E5C-EB6B-130A6D87B692}"/>
              </a:ext>
            </a:extLst>
          </p:cNvPr>
          <p:cNvPicPr>
            <a:picLocks noChangeAspect="1"/>
          </p:cNvPicPr>
          <p:nvPr/>
        </p:nvPicPr>
        <p:blipFill>
          <a:blip r:embed="rId2" cstate="print"/>
          <a:stretch>
            <a:fillRect/>
          </a:stretch>
        </p:blipFill>
        <p:spPr>
          <a:xfrm>
            <a:off x="6095" y="0"/>
            <a:ext cx="9131809" cy="6858000"/>
          </a:xfrm>
          <a:prstGeom prst="rect">
            <a:avLst/>
          </a:prstGeom>
        </p:spPr>
      </p:pic>
      <p:sp>
        <p:nvSpPr>
          <p:cNvPr id="5" name="TextBox 4"/>
          <p:cNvSpPr txBox="1"/>
          <p:nvPr/>
        </p:nvSpPr>
        <p:spPr>
          <a:xfrm>
            <a:off x="2666198" y="298383"/>
            <a:ext cx="4052236" cy="646331"/>
          </a:xfrm>
          <a:prstGeom prst="rect">
            <a:avLst/>
          </a:prstGeom>
          <a:noFill/>
        </p:spPr>
        <p:txBody>
          <a:bodyPr wrap="square" rtlCol="0">
            <a:spAutoFit/>
          </a:bodyPr>
          <a:lstStyle/>
          <a:p>
            <a:r>
              <a:rPr lang="uk-UA" sz="3600" dirty="0">
                <a:solidFill>
                  <a:srgbClr val="7030A0"/>
                </a:solidFill>
                <a:latin typeface="Monotype Corsiva" pitchFamily="66" charset="0"/>
              </a:rPr>
              <a:t>Метод гамбургера</a:t>
            </a:r>
          </a:p>
        </p:txBody>
      </p:sp>
      <p:pic>
        <p:nvPicPr>
          <p:cNvPr id="1027" name="Picture 3" descr="C:\Users\Хата\Desktop\0100bic8-3d37-1200x630.jpg"/>
          <p:cNvPicPr>
            <a:picLocks noChangeAspect="1" noChangeArrowheads="1"/>
          </p:cNvPicPr>
          <p:nvPr/>
        </p:nvPicPr>
        <p:blipFill>
          <a:blip r:embed="rId3" cstate="print"/>
          <a:srcRect l="46685"/>
          <a:stretch>
            <a:fillRect/>
          </a:stretch>
        </p:blipFill>
        <p:spPr bwMode="auto">
          <a:xfrm>
            <a:off x="250256" y="1116531"/>
            <a:ext cx="4168748" cy="3821229"/>
          </a:xfrm>
          <a:prstGeom prst="flowChartAlternateProcess">
            <a:avLst/>
          </a:prstGeom>
          <a:noFill/>
        </p:spPr>
      </p:pic>
      <p:sp>
        <p:nvSpPr>
          <p:cNvPr id="8" name="TextBox 7"/>
          <p:cNvSpPr txBox="1"/>
          <p:nvPr/>
        </p:nvSpPr>
        <p:spPr>
          <a:xfrm>
            <a:off x="4966636" y="1135781"/>
            <a:ext cx="3477234" cy="369332"/>
          </a:xfrm>
          <a:prstGeom prst="rect">
            <a:avLst/>
          </a:prstGeom>
          <a:noFill/>
        </p:spPr>
        <p:txBody>
          <a:bodyPr wrap="square" rtlCol="0">
            <a:spAutoFit/>
          </a:bodyPr>
          <a:lstStyle/>
          <a:p>
            <a:r>
              <a:rPr lang="uk-UA" b="1" dirty="0">
                <a:solidFill>
                  <a:srgbClr val="7030A0"/>
                </a:solidFill>
                <a:latin typeface="Monotype Corsiva" pitchFamily="66" charset="0"/>
              </a:rPr>
              <a:t>Будова есе нагадує будову гамбургера:</a:t>
            </a:r>
          </a:p>
        </p:txBody>
      </p:sp>
      <p:sp>
        <p:nvSpPr>
          <p:cNvPr id="9" name="TextBox 8"/>
          <p:cNvSpPr txBox="1"/>
          <p:nvPr/>
        </p:nvSpPr>
        <p:spPr>
          <a:xfrm>
            <a:off x="4629752" y="1645920"/>
            <a:ext cx="3903633" cy="646331"/>
          </a:xfrm>
          <a:prstGeom prst="rect">
            <a:avLst/>
          </a:prstGeom>
          <a:noFill/>
        </p:spPr>
        <p:txBody>
          <a:bodyPr wrap="square" rtlCol="0">
            <a:spAutoFit/>
          </a:bodyPr>
          <a:lstStyle/>
          <a:p>
            <a:r>
              <a:rPr lang="uk-UA" dirty="0">
                <a:solidFill>
                  <a:srgbClr val="9900FF"/>
                </a:solidFill>
                <a:latin typeface="Monotype Corsiva" pitchFamily="66" charset="0"/>
              </a:rPr>
              <a:t>Вступ </a:t>
            </a:r>
            <a:r>
              <a:rPr lang="uk-UA" dirty="0">
                <a:solidFill>
                  <a:srgbClr val="660066"/>
                </a:solidFill>
                <a:latin typeface="Monotype Corsiva" pitchFamily="66" charset="0"/>
              </a:rPr>
              <a:t>( одне речення, яке пояснює головну </a:t>
            </a:r>
          </a:p>
          <a:p>
            <a:r>
              <a:rPr lang="uk-UA" dirty="0">
                <a:solidFill>
                  <a:srgbClr val="660066"/>
                </a:solidFill>
                <a:latin typeface="Monotype Corsiva" pitchFamily="66" charset="0"/>
              </a:rPr>
              <a:t>тему есе )</a:t>
            </a:r>
          </a:p>
        </p:txBody>
      </p:sp>
      <p:sp>
        <p:nvSpPr>
          <p:cNvPr id="10" name="TextBox 9"/>
          <p:cNvSpPr txBox="1"/>
          <p:nvPr/>
        </p:nvSpPr>
        <p:spPr>
          <a:xfrm>
            <a:off x="4687503" y="2194560"/>
            <a:ext cx="3736920" cy="646331"/>
          </a:xfrm>
          <a:prstGeom prst="rect">
            <a:avLst/>
          </a:prstGeom>
          <a:noFill/>
        </p:spPr>
        <p:txBody>
          <a:bodyPr wrap="square" rtlCol="0">
            <a:spAutoFit/>
          </a:bodyPr>
          <a:lstStyle/>
          <a:p>
            <a:r>
              <a:rPr lang="uk-UA" dirty="0">
                <a:solidFill>
                  <a:srgbClr val="9900FF"/>
                </a:solidFill>
                <a:latin typeface="Monotype Corsiva" pitchFamily="66" charset="0"/>
              </a:rPr>
              <a:t>Основна частина   </a:t>
            </a:r>
            <a:r>
              <a:rPr lang="uk-UA" dirty="0">
                <a:solidFill>
                  <a:srgbClr val="660066"/>
                </a:solidFill>
                <a:latin typeface="Monotype Corsiva" pitchFamily="66" charset="0"/>
              </a:rPr>
              <a:t>( кілька речень, у яких</a:t>
            </a:r>
          </a:p>
          <a:p>
            <a:r>
              <a:rPr lang="uk-UA" dirty="0">
                <a:solidFill>
                  <a:srgbClr val="660066"/>
                </a:solidFill>
                <a:latin typeface="Monotype Corsiva" pitchFamily="66" charset="0"/>
              </a:rPr>
              <a:t>викладено факти, події, власні думки)</a:t>
            </a:r>
          </a:p>
        </p:txBody>
      </p:sp>
      <p:sp>
        <p:nvSpPr>
          <p:cNvPr id="11" name="TextBox 10"/>
          <p:cNvSpPr txBox="1"/>
          <p:nvPr/>
        </p:nvSpPr>
        <p:spPr>
          <a:xfrm>
            <a:off x="4670323" y="2849079"/>
            <a:ext cx="4054315" cy="646331"/>
          </a:xfrm>
          <a:prstGeom prst="rect">
            <a:avLst/>
          </a:prstGeom>
          <a:noFill/>
        </p:spPr>
        <p:txBody>
          <a:bodyPr wrap="square" rtlCol="0">
            <a:spAutoFit/>
          </a:bodyPr>
          <a:lstStyle/>
          <a:p>
            <a:r>
              <a:rPr lang="uk-UA" dirty="0">
                <a:solidFill>
                  <a:srgbClr val="9900FF"/>
                </a:solidFill>
                <a:latin typeface="Monotype Corsiva" pitchFamily="66" charset="0"/>
              </a:rPr>
              <a:t>Висновок </a:t>
            </a:r>
            <a:r>
              <a:rPr lang="uk-UA" dirty="0">
                <a:solidFill>
                  <a:srgbClr val="00B0F0"/>
                </a:solidFill>
                <a:latin typeface="Monotype Corsiva" pitchFamily="66" charset="0"/>
              </a:rPr>
              <a:t> </a:t>
            </a:r>
            <a:r>
              <a:rPr lang="uk-UA" dirty="0">
                <a:solidFill>
                  <a:srgbClr val="660066"/>
                </a:solidFill>
                <a:latin typeface="Monotype Corsiva" pitchFamily="66" charset="0"/>
              </a:rPr>
              <a:t>( одне підсумкове речення, що </a:t>
            </a:r>
          </a:p>
          <a:p>
            <a:r>
              <a:rPr lang="uk-UA" dirty="0" err="1">
                <a:solidFill>
                  <a:srgbClr val="660066"/>
                </a:solidFill>
                <a:latin typeface="Monotype Corsiva" pitchFamily="66" charset="0"/>
              </a:rPr>
              <a:t>пов</a:t>
            </a:r>
            <a:r>
              <a:rPr lang="el-GR" dirty="0">
                <a:solidFill>
                  <a:srgbClr val="660066"/>
                </a:solidFill>
                <a:latin typeface="Calibri"/>
              </a:rPr>
              <a:t>´</a:t>
            </a:r>
            <a:r>
              <a:rPr lang="uk-UA" dirty="0" err="1">
                <a:solidFill>
                  <a:srgbClr val="660066"/>
                </a:solidFill>
                <a:latin typeface="Monotype Corsiva" pitchFamily="66" charset="0"/>
              </a:rPr>
              <a:t>язує</a:t>
            </a:r>
            <a:r>
              <a:rPr lang="uk-UA" dirty="0">
                <a:solidFill>
                  <a:srgbClr val="660066"/>
                </a:solidFill>
                <a:latin typeface="Monotype Corsiva" pitchFamily="66" charset="0"/>
              </a:rPr>
              <a:t> між собою вступ і основну частину)</a:t>
            </a:r>
          </a:p>
        </p:txBody>
      </p:sp>
      <p:pic>
        <p:nvPicPr>
          <p:cNvPr id="1028" name="Picture 4" descr="C:\Users\Хата\Desktop\85423384.gif"/>
          <p:cNvPicPr>
            <a:picLocks noChangeAspect="1" noChangeArrowheads="1" noCrop="1"/>
          </p:cNvPicPr>
          <p:nvPr/>
        </p:nvPicPr>
        <p:blipFill>
          <a:blip r:embed="rId4" cstate="print"/>
          <a:srcRect/>
          <a:stretch>
            <a:fillRect/>
          </a:stretch>
        </p:blipFill>
        <p:spPr bwMode="auto">
          <a:xfrm>
            <a:off x="5561547" y="3320716"/>
            <a:ext cx="2390775" cy="2628349"/>
          </a:xfrm>
          <a:prstGeom prst="rect">
            <a:avLst/>
          </a:prstGeom>
          <a:noFill/>
        </p:spPr>
      </p:pic>
    </p:spTree>
    <p:extLst>
      <p:ext uri="{BB962C8B-B14F-4D97-AF65-F5344CB8AC3E}">
        <p14:creationId xmlns="" xmlns:p14="http://schemas.microsoft.com/office/powerpoint/2010/main" val="112919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0" presetClass="entr" presetSubtype="0" fill="hold" nodeType="after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wedge">
                                      <p:cBhvr>
                                        <p:cTn id="14" dur="2000"/>
                                        <p:tgtEl>
                                          <p:spTgt spid="1027"/>
                                        </p:tgtEl>
                                      </p:cBhvr>
                                    </p:animEffect>
                                  </p:childTnLst>
                                </p:cTn>
                              </p:par>
                            </p:childTnLst>
                          </p:cTn>
                        </p:par>
                        <p:par>
                          <p:cTn id="15" fill="hold">
                            <p:stCondLst>
                              <p:cond delay="4000"/>
                            </p:stCondLst>
                            <p:childTnLst>
                              <p:par>
                                <p:cTn id="16" presetID="49" presetClass="entr" presetSubtype="0"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 calcmode="lin" valueType="num">
                                      <p:cBhvr>
                                        <p:cTn id="20" dur="500" fill="hold"/>
                                        <p:tgtEl>
                                          <p:spTgt spid="8"/>
                                        </p:tgtEl>
                                        <p:attrNameLst>
                                          <p:attrName>style.rotation</p:attrName>
                                        </p:attrNameLst>
                                      </p:cBhvr>
                                      <p:tavLst>
                                        <p:tav tm="0">
                                          <p:val>
                                            <p:fltVal val="360"/>
                                          </p:val>
                                        </p:tav>
                                        <p:tav tm="100000">
                                          <p:val>
                                            <p:fltVal val="0"/>
                                          </p:val>
                                        </p:tav>
                                      </p:tavLst>
                                    </p:anim>
                                    <p:animEffect transition="in" filter="fade">
                                      <p:cBhvr>
                                        <p:cTn id="21" dur="500"/>
                                        <p:tgtEl>
                                          <p:spTgt spid="8"/>
                                        </p:tgtEl>
                                      </p:cBhvr>
                                    </p:animEffect>
                                  </p:childTnLst>
                                </p:cTn>
                              </p:par>
                            </p:childTnLst>
                          </p:cTn>
                        </p:par>
                        <p:par>
                          <p:cTn id="22" fill="hold">
                            <p:stCondLst>
                              <p:cond delay="4500"/>
                            </p:stCondLst>
                            <p:childTnLst>
                              <p:par>
                                <p:cTn id="23" presetID="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4000" fill="hold"/>
                                        <p:tgtEl>
                                          <p:spTgt spid="9"/>
                                        </p:tgtEl>
                                        <p:attrNameLst>
                                          <p:attrName>ppt_x</p:attrName>
                                        </p:attrNameLst>
                                      </p:cBhvr>
                                      <p:tavLst>
                                        <p:tav tm="0">
                                          <p:val>
                                            <p:strVal val="#ppt_x"/>
                                          </p:val>
                                        </p:tav>
                                        <p:tav tm="100000">
                                          <p:val>
                                            <p:strVal val="#ppt_x"/>
                                          </p:val>
                                        </p:tav>
                                      </p:tavLst>
                                    </p:anim>
                                    <p:anim calcmode="lin" valueType="num">
                                      <p:cBhvr additive="base">
                                        <p:cTn id="26" dur="40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8500"/>
                            </p:stCondLst>
                            <p:childTnLst>
                              <p:par>
                                <p:cTn id="28" presetID="2" presetClass="entr" presetSubtype="4"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3500" fill="hold"/>
                                        <p:tgtEl>
                                          <p:spTgt spid="10"/>
                                        </p:tgtEl>
                                        <p:attrNameLst>
                                          <p:attrName>ppt_x</p:attrName>
                                        </p:attrNameLst>
                                      </p:cBhvr>
                                      <p:tavLst>
                                        <p:tav tm="0">
                                          <p:val>
                                            <p:strVal val="#ppt_x"/>
                                          </p:val>
                                        </p:tav>
                                        <p:tav tm="100000">
                                          <p:val>
                                            <p:strVal val="#ppt_x"/>
                                          </p:val>
                                        </p:tav>
                                      </p:tavLst>
                                    </p:anim>
                                    <p:anim calcmode="lin" valueType="num">
                                      <p:cBhvr additive="base">
                                        <p:cTn id="31" dur="3500" fill="hold"/>
                                        <p:tgtEl>
                                          <p:spTgt spid="10"/>
                                        </p:tgtEl>
                                        <p:attrNameLst>
                                          <p:attrName>ppt_y</p:attrName>
                                        </p:attrNameLst>
                                      </p:cBhvr>
                                      <p:tavLst>
                                        <p:tav tm="0">
                                          <p:val>
                                            <p:strVal val="1+#ppt_h/2"/>
                                          </p:val>
                                        </p:tav>
                                        <p:tav tm="100000">
                                          <p:val>
                                            <p:strVal val="#ppt_y"/>
                                          </p:val>
                                        </p:tav>
                                      </p:tavLst>
                                    </p:anim>
                                  </p:childTnLst>
                                </p:cTn>
                              </p:par>
                            </p:childTnLst>
                          </p:cTn>
                        </p:par>
                        <p:par>
                          <p:cTn id="32" fill="hold">
                            <p:stCondLst>
                              <p:cond delay="12000"/>
                            </p:stCondLst>
                            <p:childTnLst>
                              <p:par>
                                <p:cTn id="33" presetID="2" presetClass="entr" presetSubtype="4"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3500" fill="hold"/>
                                        <p:tgtEl>
                                          <p:spTgt spid="11"/>
                                        </p:tgtEl>
                                        <p:attrNameLst>
                                          <p:attrName>ppt_x</p:attrName>
                                        </p:attrNameLst>
                                      </p:cBhvr>
                                      <p:tavLst>
                                        <p:tav tm="0">
                                          <p:val>
                                            <p:strVal val="#ppt_x"/>
                                          </p:val>
                                        </p:tav>
                                        <p:tav tm="100000">
                                          <p:val>
                                            <p:strVal val="#ppt_x"/>
                                          </p:val>
                                        </p:tav>
                                      </p:tavLst>
                                    </p:anim>
                                    <p:anim calcmode="lin" valueType="num">
                                      <p:cBhvr additive="base">
                                        <p:cTn id="36" dur="3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FB2D7F19-A5B9-E136-4F59-4F44DEBA8C93}"/>
              </a:ext>
            </a:extLst>
          </p:cNvPr>
          <p:cNvPicPr>
            <a:picLocks noChangeAspect="1"/>
          </p:cNvPicPr>
          <p:nvPr/>
        </p:nvPicPr>
        <p:blipFill>
          <a:blip r:embed="rId2" cstate="print"/>
          <a:stretch>
            <a:fillRect/>
          </a:stretch>
        </p:blipFill>
        <p:spPr>
          <a:xfrm>
            <a:off x="6095" y="0"/>
            <a:ext cx="9131809" cy="6858000"/>
          </a:xfrm>
          <a:prstGeom prst="rect">
            <a:avLst/>
          </a:prstGeom>
        </p:spPr>
      </p:pic>
      <p:sp>
        <p:nvSpPr>
          <p:cNvPr id="4" name="Прямоугольник 3">
            <a:extLst>
              <a:ext uri="{FF2B5EF4-FFF2-40B4-BE49-F238E27FC236}">
                <a16:creationId xmlns="" xmlns:a16="http://schemas.microsoft.com/office/drawing/2014/main" id="{56CB2515-0602-536D-5560-A58634109A69}"/>
              </a:ext>
            </a:extLst>
          </p:cNvPr>
          <p:cNvSpPr/>
          <p:nvPr/>
        </p:nvSpPr>
        <p:spPr>
          <a:xfrm>
            <a:off x="1574276" y="186026"/>
            <a:ext cx="6353666" cy="769441"/>
          </a:xfrm>
          <a:prstGeom prst="rect">
            <a:avLst/>
          </a:prstGeom>
        </p:spPr>
        <p:txBody>
          <a:bodyPr wrap="square">
            <a:spAutoFit/>
          </a:bodyPr>
          <a:lstStyle/>
          <a:p>
            <a:pPr algn="ctr"/>
            <a:r>
              <a:rPr lang="uk-UA" sz="4400" b="1" dirty="0">
                <a:solidFill>
                  <a:srgbClr val="7030A0"/>
                </a:solidFill>
                <a:latin typeface="Monotype Corsiva" panose="03010101010201010101" pitchFamily="66" charset="0"/>
              </a:rPr>
              <a:t>Прес</a:t>
            </a:r>
          </a:p>
        </p:txBody>
      </p:sp>
      <p:pic>
        <p:nvPicPr>
          <p:cNvPr id="7" name="Рисунок 6">
            <a:extLst>
              <a:ext uri="{FF2B5EF4-FFF2-40B4-BE49-F238E27FC236}">
                <a16:creationId xmlns="" xmlns:a16="http://schemas.microsoft.com/office/drawing/2014/main" id="{4E14501F-3963-043E-8F41-16C002896355}"/>
              </a:ext>
            </a:extLst>
          </p:cNvPr>
          <p:cNvPicPr>
            <a:picLocks noChangeAspect="1"/>
          </p:cNvPicPr>
          <p:nvPr/>
        </p:nvPicPr>
        <p:blipFill rotWithShape="1">
          <a:blip r:embed="rId3" cstate="print"/>
          <a:srcRect t="13146"/>
          <a:stretch/>
        </p:blipFill>
        <p:spPr>
          <a:xfrm>
            <a:off x="0" y="798898"/>
            <a:ext cx="5534527" cy="4702852"/>
          </a:xfrm>
          <a:prstGeom prst="flowChartMagneticTape">
            <a:avLst/>
          </a:prstGeom>
        </p:spPr>
      </p:pic>
      <p:pic>
        <p:nvPicPr>
          <p:cNvPr id="3074" name="Picture 2" descr="C:\Users\Хата\Desktop\597889241.gif"/>
          <p:cNvPicPr>
            <a:picLocks noChangeAspect="1" noChangeArrowheads="1" noCrop="1"/>
          </p:cNvPicPr>
          <p:nvPr/>
        </p:nvPicPr>
        <p:blipFill>
          <a:blip r:embed="rId4" cstate="print"/>
          <a:srcRect/>
          <a:stretch>
            <a:fillRect/>
          </a:stretch>
        </p:blipFill>
        <p:spPr bwMode="auto">
          <a:xfrm>
            <a:off x="7715250" y="0"/>
            <a:ext cx="1428750" cy="1123950"/>
          </a:xfrm>
          <a:prstGeom prst="rect">
            <a:avLst/>
          </a:prstGeom>
          <a:noFill/>
        </p:spPr>
      </p:pic>
      <p:pic>
        <p:nvPicPr>
          <p:cNvPr id="8" name="Picture 3" descr="D:\Desktop\зображення_viber_2024-01-02_20-27-57-365.jpg">
            <a:extLst>
              <a:ext uri="{FF2B5EF4-FFF2-40B4-BE49-F238E27FC236}">
                <a16:creationId xmlns="" xmlns:a16="http://schemas.microsoft.com/office/drawing/2014/main" id="{5E2D992D-8DD3-879D-E5EC-048636AC46FF}"/>
              </a:ext>
            </a:extLst>
          </p:cNvPr>
          <p:cNvPicPr>
            <a:picLocks noChangeAspect="1" noChangeArrowheads="1"/>
          </p:cNvPicPr>
          <p:nvPr/>
        </p:nvPicPr>
        <p:blipFill>
          <a:blip r:embed="rId5" cstate="print"/>
          <a:srcRect t="30928" r="48210" b="22487"/>
          <a:stretch>
            <a:fillRect/>
          </a:stretch>
        </p:blipFill>
        <p:spPr bwMode="auto">
          <a:xfrm>
            <a:off x="5983593" y="2874398"/>
            <a:ext cx="2958847" cy="2295525"/>
          </a:xfrm>
          <a:prstGeom prst="teardrop">
            <a:avLst/>
          </a:prstGeom>
          <a:noFill/>
        </p:spPr>
      </p:pic>
      <p:pic>
        <p:nvPicPr>
          <p:cNvPr id="10" name="Picture 2" descr="D:\Desktop\зображення_viber_2024-01-02_20-27-57-451.jpg">
            <a:extLst>
              <a:ext uri="{FF2B5EF4-FFF2-40B4-BE49-F238E27FC236}">
                <a16:creationId xmlns="" xmlns:a16="http://schemas.microsoft.com/office/drawing/2014/main" id="{CD4E1517-75E5-04AC-F72E-846E00BAD171}"/>
              </a:ext>
            </a:extLst>
          </p:cNvPr>
          <p:cNvPicPr>
            <a:picLocks noChangeAspect="1" noChangeArrowheads="1"/>
          </p:cNvPicPr>
          <p:nvPr/>
        </p:nvPicPr>
        <p:blipFill>
          <a:blip r:embed="rId6" cstate="print"/>
          <a:srcRect/>
          <a:stretch>
            <a:fillRect/>
          </a:stretch>
        </p:blipFill>
        <p:spPr bwMode="auto">
          <a:xfrm>
            <a:off x="5534527" y="222935"/>
            <a:ext cx="2418261" cy="2651463"/>
          </a:xfrm>
          <a:prstGeom prst="ellipse">
            <a:avLst/>
          </a:prstGeom>
          <a:noFill/>
        </p:spPr>
      </p:pic>
    </p:spTree>
    <p:extLst>
      <p:ext uri="{BB962C8B-B14F-4D97-AF65-F5344CB8AC3E}">
        <p14:creationId xmlns="" xmlns:p14="http://schemas.microsoft.com/office/powerpoint/2010/main" val="329229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edge">
                                      <p:cBhvr>
                                        <p:cTn id="14" dur="2000"/>
                                        <p:tgtEl>
                                          <p:spTgt spid="7"/>
                                        </p:tgtEl>
                                      </p:cBhvr>
                                    </p:animEffect>
                                  </p:childTnLst>
                                </p:cTn>
                              </p:par>
                            </p:childTnLst>
                          </p:cTn>
                        </p:par>
                        <p:par>
                          <p:cTn id="15" fill="hold">
                            <p:stCondLst>
                              <p:cond delay="4000"/>
                            </p:stCondLst>
                            <p:childTnLst>
                              <p:par>
                                <p:cTn id="16" presetID="2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edge">
                                      <p:cBhvr>
                                        <p:cTn id="18" dur="2000"/>
                                        <p:tgtEl>
                                          <p:spTgt spid="8"/>
                                        </p:tgtEl>
                                      </p:cBhvr>
                                    </p:animEffect>
                                  </p:childTnLst>
                                </p:cTn>
                              </p:par>
                            </p:childTnLst>
                          </p:cTn>
                        </p:par>
                        <p:par>
                          <p:cTn id="19" fill="hold">
                            <p:stCondLst>
                              <p:cond delay="6000"/>
                            </p:stCondLst>
                            <p:childTnLst>
                              <p:par>
                                <p:cTn id="20" presetID="2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edge">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E3257664-6700-5A3E-F3EF-394D60A49229}"/>
              </a:ext>
            </a:extLst>
          </p:cNvPr>
          <p:cNvPicPr>
            <a:picLocks noChangeAspect="1"/>
          </p:cNvPicPr>
          <p:nvPr/>
        </p:nvPicPr>
        <p:blipFill>
          <a:blip r:embed="rId2" cstate="print"/>
          <a:stretch>
            <a:fillRect/>
          </a:stretch>
        </p:blipFill>
        <p:spPr>
          <a:xfrm>
            <a:off x="6095" y="0"/>
            <a:ext cx="9131809" cy="6858000"/>
          </a:xfrm>
          <a:prstGeom prst="rect">
            <a:avLst/>
          </a:prstGeom>
        </p:spPr>
      </p:pic>
      <p:sp>
        <p:nvSpPr>
          <p:cNvPr id="4" name="TextBox 3"/>
          <p:cNvSpPr txBox="1"/>
          <p:nvPr/>
        </p:nvSpPr>
        <p:spPr>
          <a:xfrm>
            <a:off x="731520" y="423512"/>
            <a:ext cx="8429585" cy="584775"/>
          </a:xfrm>
          <a:prstGeom prst="rect">
            <a:avLst/>
          </a:prstGeom>
          <a:noFill/>
        </p:spPr>
        <p:txBody>
          <a:bodyPr wrap="square" rtlCol="0">
            <a:spAutoFit/>
          </a:bodyPr>
          <a:lstStyle/>
          <a:p>
            <a:r>
              <a:rPr lang="uk-UA" sz="3200" b="1" dirty="0">
                <a:solidFill>
                  <a:srgbClr val="7030A0"/>
                </a:solidFill>
                <a:latin typeface="Monotype Corsiva" pitchFamily="66" charset="0"/>
              </a:rPr>
              <a:t>Результати роботи вчителя за 2019 – 2024 рр.</a:t>
            </a:r>
          </a:p>
        </p:txBody>
      </p:sp>
      <p:pic>
        <p:nvPicPr>
          <p:cNvPr id="5" name="Рисунок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10125323">
            <a:off x="1501243" y="4177017"/>
            <a:ext cx="2591516" cy="2879463"/>
          </a:xfrm>
          <a:prstGeom prst="rect">
            <a:avLst/>
          </a:prstGeom>
        </p:spPr>
      </p:pic>
      <p:sp>
        <p:nvSpPr>
          <p:cNvPr id="6" name="TextBox 5"/>
          <p:cNvSpPr txBox="1"/>
          <p:nvPr/>
        </p:nvSpPr>
        <p:spPr>
          <a:xfrm>
            <a:off x="1116531" y="1241659"/>
            <a:ext cx="4318298" cy="1815882"/>
          </a:xfrm>
          <a:prstGeom prst="rect">
            <a:avLst/>
          </a:prstGeom>
          <a:noFill/>
        </p:spPr>
        <p:txBody>
          <a:bodyPr wrap="none" rtlCol="0">
            <a:spAutoFit/>
          </a:bodyPr>
          <a:lstStyle/>
          <a:p>
            <a:r>
              <a:rPr lang="uk-UA" b="1" dirty="0">
                <a:solidFill>
                  <a:srgbClr val="000099"/>
                </a:solidFill>
                <a:latin typeface="Georgia" pitchFamily="18" charset="0"/>
              </a:rPr>
              <a:t>                      2019 – 2020 </a:t>
            </a:r>
            <a:r>
              <a:rPr lang="uk-UA" b="1" dirty="0" err="1">
                <a:solidFill>
                  <a:srgbClr val="000099"/>
                </a:solidFill>
                <a:latin typeface="Georgia" pitchFamily="18" charset="0"/>
              </a:rPr>
              <a:t>н.р</a:t>
            </a:r>
            <a:r>
              <a:rPr lang="uk-UA" b="1" dirty="0">
                <a:solidFill>
                  <a:srgbClr val="000099"/>
                </a:solidFill>
                <a:latin typeface="Georgia" pitchFamily="18" charset="0"/>
              </a:rPr>
              <a:t>.</a:t>
            </a:r>
          </a:p>
          <a:p>
            <a:endParaRPr lang="uk-UA" dirty="0">
              <a:solidFill>
                <a:srgbClr val="000099"/>
              </a:solidFill>
            </a:endParaRPr>
          </a:p>
          <a:p>
            <a:r>
              <a:rPr lang="uk-UA" sz="2000" b="1" dirty="0" err="1">
                <a:solidFill>
                  <a:srgbClr val="000099"/>
                </a:solidFill>
                <a:latin typeface="Monotype Corsiva" pitchFamily="66" charset="0"/>
              </a:rPr>
              <a:t>Бутинець</a:t>
            </a:r>
            <a:r>
              <a:rPr lang="uk-UA" sz="2000" b="1" dirty="0">
                <a:solidFill>
                  <a:srgbClr val="000099"/>
                </a:solidFill>
                <a:latin typeface="Monotype Corsiva" pitchFamily="66" charset="0"/>
              </a:rPr>
              <a:t> Павло  </a:t>
            </a:r>
            <a:r>
              <a:rPr lang="uk-UA" dirty="0">
                <a:solidFill>
                  <a:srgbClr val="000099"/>
                </a:solidFill>
              </a:rPr>
              <a:t>- </a:t>
            </a:r>
            <a:r>
              <a:rPr lang="uk-UA" sz="1600" dirty="0">
                <a:solidFill>
                  <a:srgbClr val="000099"/>
                </a:solidFill>
                <a:latin typeface="Georgia" pitchFamily="18" charset="0"/>
              </a:rPr>
              <a:t>учень 9 класу  </a:t>
            </a:r>
            <a:r>
              <a:rPr lang="uk-UA" b="1" dirty="0">
                <a:solidFill>
                  <a:srgbClr val="000099"/>
                </a:solidFill>
                <a:latin typeface="Monotype Corsiva" pitchFamily="66" charset="0"/>
              </a:rPr>
              <a:t>ІІ місце </a:t>
            </a:r>
          </a:p>
          <a:p>
            <a:r>
              <a:rPr lang="uk-UA" b="1" dirty="0">
                <a:solidFill>
                  <a:srgbClr val="000099"/>
                </a:solidFill>
                <a:latin typeface="Monotype Corsiva" pitchFamily="66" charset="0"/>
              </a:rPr>
              <a:t>у ІІ етапі олімпіади з історії</a:t>
            </a:r>
          </a:p>
          <a:p>
            <a:r>
              <a:rPr lang="uk-UA" sz="2000" b="1" dirty="0">
                <a:solidFill>
                  <a:srgbClr val="000099"/>
                </a:solidFill>
                <a:latin typeface="Monotype Corsiva" pitchFamily="66" charset="0"/>
              </a:rPr>
              <a:t>Жила Володимир </a:t>
            </a:r>
            <a:r>
              <a:rPr lang="uk-UA" sz="1600" dirty="0">
                <a:solidFill>
                  <a:srgbClr val="000099"/>
                </a:solidFill>
                <a:latin typeface="Georgia" pitchFamily="18" charset="0"/>
              </a:rPr>
              <a:t>– учень 10 класу </a:t>
            </a:r>
            <a:r>
              <a:rPr lang="uk-UA" b="1" dirty="0">
                <a:solidFill>
                  <a:srgbClr val="000099"/>
                </a:solidFill>
                <a:latin typeface="Monotype Corsiva" pitchFamily="66" charset="0"/>
              </a:rPr>
              <a:t>ІІІ місце</a:t>
            </a:r>
          </a:p>
          <a:p>
            <a:r>
              <a:rPr lang="uk-UA" b="1" dirty="0">
                <a:solidFill>
                  <a:srgbClr val="000099"/>
                </a:solidFill>
                <a:latin typeface="Monotype Corsiva" pitchFamily="66" charset="0"/>
              </a:rPr>
              <a:t>У ІІ етапі олімпіади з правознавства</a:t>
            </a:r>
          </a:p>
        </p:txBody>
      </p:sp>
      <p:sp>
        <p:nvSpPr>
          <p:cNvPr id="7" name="TextBox 6"/>
          <p:cNvSpPr txBox="1"/>
          <p:nvPr/>
        </p:nvSpPr>
        <p:spPr>
          <a:xfrm>
            <a:off x="2820202" y="3301465"/>
            <a:ext cx="6215471" cy="1815882"/>
          </a:xfrm>
          <a:prstGeom prst="rect">
            <a:avLst/>
          </a:prstGeom>
          <a:noFill/>
        </p:spPr>
        <p:txBody>
          <a:bodyPr wrap="square" rtlCol="0">
            <a:spAutoFit/>
          </a:bodyPr>
          <a:lstStyle/>
          <a:p>
            <a:r>
              <a:rPr lang="uk-UA" b="1" dirty="0">
                <a:solidFill>
                  <a:srgbClr val="000099"/>
                </a:solidFill>
                <a:latin typeface="Georgia" pitchFamily="18" charset="0"/>
              </a:rPr>
              <a:t>                                2023 – 2024 </a:t>
            </a:r>
            <a:r>
              <a:rPr lang="uk-UA" b="1" dirty="0" err="1">
                <a:solidFill>
                  <a:srgbClr val="000099"/>
                </a:solidFill>
                <a:latin typeface="Georgia" pitchFamily="18" charset="0"/>
              </a:rPr>
              <a:t>н.р</a:t>
            </a:r>
            <a:r>
              <a:rPr lang="uk-UA" b="1" dirty="0">
                <a:solidFill>
                  <a:srgbClr val="000099"/>
                </a:solidFill>
                <a:latin typeface="Georgia" pitchFamily="18" charset="0"/>
              </a:rPr>
              <a:t>.</a:t>
            </a:r>
          </a:p>
          <a:p>
            <a:endParaRPr lang="uk-UA" dirty="0">
              <a:solidFill>
                <a:srgbClr val="000099"/>
              </a:solidFill>
            </a:endParaRPr>
          </a:p>
          <a:p>
            <a:r>
              <a:rPr lang="uk-UA" sz="2000" b="1" dirty="0" err="1">
                <a:solidFill>
                  <a:srgbClr val="000099"/>
                </a:solidFill>
                <a:latin typeface="Monotype Corsiva" pitchFamily="66" charset="0"/>
              </a:rPr>
              <a:t>Осіпова</a:t>
            </a:r>
            <a:r>
              <a:rPr lang="uk-UA" sz="2000" b="1" dirty="0">
                <a:solidFill>
                  <a:srgbClr val="000099"/>
                </a:solidFill>
                <a:latin typeface="Monotype Corsiva" pitchFamily="66" charset="0"/>
              </a:rPr>
              <a:t> Кароліна </a:t>
            </a:r>
            <a:r>
              <a:rPr lang="uk-UA" dirty="0">
                <a:solidFill>
                  <a:srgbClr val="000099"/>
                </a:solidFill>
              </a:rPr>
              <a:t>– </a:t>
            </a:r>
            <a:r>
              <a:rPr lang="uk-UA" sz="1600" dirty="0">
                <a:solidFill>
                  <a:srgbClr val="000099"/>
                </a:solidFill>
                <a:latin typeface="Georgia" pitchFamily="18" charset="0"/>
              </a:rPr>
              <a:t>учениця 9 </a:t>
            </a:r>
            <a:r>
              <a:rPr lang="uk-UA" b="1" dirty="0">
                <a:solidFill>
                  <a:srgbClr val="000099"/>
                </a:solidFill>
                <a:latin typeface="Monotype Corsiva" pitchFamily="66" charset="0"/>
              </a:rPr>
              <a:t>класу І місце</a:t>
            </a:r>
          </a:p>
          <a:p>
            <a:r>
              <a:rPr lang="uk-UA" b="1" dirty="0">
                <a:solidFill>
                  <a:srgbClr val="000099"/>
                </a:solidFill>
                <a:latin typeface="Monotype Corsiva" pitchFamily="66" charset="0"/>
              </a:rPr>
              <a:t> у І етапі та ІІ місце у ІІ етапі олімпіади з правознавства</a:t>
            </a:r>
          </a:p>
          <a:p>
            <a:r>
              <a:rPr lang="uk-UA" sz="2000" b="1" dirty="0">
                <a:solidFill>
                  <a:srgbClr val="000099"/>
                </a:solidFill>
                <a:latin typeface="Monotype Corsiva" pitchFamily="66" charset="0"/>
              </a:rPr>
              <a:t>Сумка Максим </a:t>
            </a:r>
            <a:r>
              <a:rPr lang="uk-UA" dirty="0">
                <a:solidFill>
                  <a:srgbClr val="000099"/>
                </a:solidFill>
              </a:rPr>
              <a:t>– </a:t>
            </a:r>
            <a:r>
              <a:rPr lang="uk-UA" sz="1600" dirty="0">
                <a:solidFill>
                  <a:srgbClr val="000099"/>
                </a:solidFill>
                <a:latin typeface="Georgia" pitchFamily="18" charset="0"/>
              </a:rPr>
              <a:t>учень 8 класу </a:t>
            </a:r>
            <a:r>
              <a:rPr lang="uk-UA" b="1" dirty="0">
                <a:solidFill>
                  <a:srgbClr val="000099"/>
                </a:solidFill>
                <a:latin typeface="Monotype Corsiva" pitchFamily="66" charset="0"/>
              </a:rPr>
              <a:t>ІІІ місце у І етапі олімпіади з історії</a:t>
            </a:r>
          </a:p>
        </p:txBody>
      </p:sp>
      <p:pic>
        <p:nvPicPr>
          <p:cNvPr id="2" name="Рисунок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927937" y="1152541"/>
            <a:ext cx="1905000" cy="1905000"/>
          </a:xfrm>
          <a:prstGeom prst="rect">
            <a:avLst/>
          </a:prstGeom>
        </p:spPr>
      </p:pic>
    </p:spTree>
    <p:extLst>
      <p:ext uri="{BB962C8B-B14F-4D97-AF65-F5344CB8AC3E}">
        <p14:creationId xmlns="" xmlns:p14="http://schemas.microsoft.com/office/powerpoint/2010/main" val="204628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49" presetClass="entr" presetSubtype="0" decel="10000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style.rotation</p:attrName>
                                        </p:attrNameLst>
                                      </p:cBhvr>
                                      <p:tavLst>
                                        <p:tav tm="0">
                                          <p:val>
                                            <p:fltVal val="360"/>
                                          </p:val>
                                        </p:tav>
                                        <p:tav tm="100000">
                                          <p:val>
                                            <p:fltVal val="0"/>
                                          </p:val>
                                        </p:tav>
                                      </p:tavLst>
                                    </p:anim>
                                    <p:animEffect transition="in" filter="fade">
                                      <p:cBhvr>
                                        <p:cTn id="17" dur="500"/>
                                        <p:tgtEl>
                                          <p:spTgt spid="2"/>
                                        </p:tgtEl>
                                      </p:cBhvr>
                                    </p:animEffect>
                                  </p:childTnLst>
                                </p:cTn>
                              </p:par>
                            </p:childTnLst>
                          </p:cTn>
                        </p:par>
                        <p:par>
                          <p:cTn id="18" fill="hold">
                            <p:stCondLst>
                              <p:cond delay="2500"/>
                            </p:stCondLst>
                            <p:childTnLst>
                              <p:par>
                                <p:cTn id="19" presetID="40" presetClass="entr" presetSubtype="0" fill="hold" nodeType="afterEffect">
                                  <p:stCondLst>
                                    <p:cond delay="0"/>
                                  </p:stCondLst>
                                  <p:iterate type="lt">
                                    <p:tmPct val="10000"/>
                                  </p:iterate>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1"/>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4700"/>
                            </p:stCondLst>
                            <p:childTnLst>
                              <p:par>
                                <p:cTn id="25" presetID="51" presetClass="entr" presetSubtype="0" fill="hold"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770" decel="100000"/>
                                        <p:tgtEl>
                                          <p:spTgt spid="6">
                                            <p:txEl>
                                              <p:pRg st="2" end="2"/>
                                            </p:txEl>
                                          </p:spTgt>
                                        </p:tgtEl>
                                      </p:cBhvr>
                                    </p:animEffect>
                                    <p:animScale>
                                      <p:cBhvr>
                                        <p:cTn id="28" dur="770" decel="100000"/>
                                        <p:tgtEl>
                                          <p:spTgt spid="6">
                                            <p:txEl>
                                              <p:pRg st="2" end="2"/>
                                            </p:txEl>
                                          </p:spTgt>
                                        </p:tgtEl>
                                      </p:cBhvr>
                                      <p:from x="10000" y="10000"/>
                                      <p:to x="200000" y="450000"/>
                                    </p:animScale>
                                    <p:animScale>
                                      <p:cBhvr>
                                        <p:cTn id="29" dur="1230" accel="100000" fill="hold">
                                          <p:stCondLst>
                                            <p:cond delay="770"/>
                                          </p:stCondLst>
                                        </p:cTn>
                                        <p:tgtEl>
                                          <p:spTgt spid="6">
                                            <p:txEl>
                                              <p:pRg st="2" end="2"/>
                                            </p:txEl>
                                          </p:spTgt>
                                        </p:tgtEl>
                                      </p:cBhvr>
                                      <p:from x="200000" y="450000"/>
                                      <p:to x="100000" y="100000"/>
                                    </p:animScale>
                                    <p:set>
                                      <p:cBhvr>
                                        <p:cTn id="30" dur="770" fill="hold"/>
                                        <p:tgtEl>
                                          <p:spTgt spid="6">
                                            <p:txEl>
                                              <p:pRg st="2" end="2"/>
                                            </p:txEl>
                                          </p:spTgt>
                                        </p:tgtEl>
                                        <p:attrNameLst>
                                          <p:attrName>ppt_x</p:attrName>
                                        </p:attrNameLst>
                                      </p:cBhvr>
                                      <p:to>
                                        <p:strVal val="(0.5)"/>
                                      </p:to>
                                    </p:set>
                                    <p:anim from="(0.5)" to="(#ppt_x)" calcmode="lin" valueType="num">
                                      <p:cBhvr>
                                        <p:cTn id="31" dur="1230" accel="100000" fill="hold">
                                          <p:stCondLst>
                                            <p:cond delay="770"/>
                                          </p:stCondLst>
                                        </p:cTn>
                                        <p:tgtEl>
                                          <p:spTgt spid="6">
                                            <p:txEl>
                                              <p:pRg st="2" end="2"/>
                                            </p:txEl>
                                          </p:spTgt>
                                        </p:tgtEl>
                                        <p:attrNameLst>
                                          <p:attrName>ppt_x</p:attrName>
                                        </p:attrNameLst>
                                      </p:cBhvr>
                                    </p:anim>
                                    <p:set>
                                      <p:cBhvr>
                                        <p:cTn id="32" dur="770" fill="hold"/>
                                        <p:tgtEl>
                                          <p:spTgt spid="6">
                                            <p:txEl>
                                              <p:pRg st="2" end="2"/>
                                            </p:txEl>
                                          </p:spTgt>
                                        </p:tgtEl>
                                        <p:attrNameLst>
                                          <p:attrName>ppt_y</p:attrName>
                                        </p:attrNameLst>
                                      </p:cBhvr>
                                      <p:to>
                                        <p:strVal val="(#ppt_y+0.4)"/>
                                      </p:to>
                                    </p:set>
                                    <p:anim from="(#ppt_y+0.4)" to="(#ppt_y)" calcmode="lin" valueType="num">
                                      <p:cBhvr>
                                        <p:cTn id="33" dur="1230" accel="100000" fill="hold">
                                          <p:stCondLst>
                                            <p:cond delay="770"/>
                                          </p:stCondLst>
                                        </p:cTn>
                                        <p:tgtEl>
                                          <p:spTgt spid="6">
                                            <p:txEl>
                                              <p:pRg st="2" end="2"/>
                                            </p:txEl>
                                          </p:spTgt>
                                        </p:tgtEl>
                                        <p:attrNameLst>
                                          <p:attrName>ppt_y</p:attrName>
                                        </p:attrNameLst>
                                      </p:cBhvr>
                                    </p:anim>
                                  </p:childTnLst>
                                </p:cTn>
                              </p:par>
                            </p:childTnLst>
                          </p:cTn>
                        </p:par>
                        <p:par>
                          <p:cTn id="34" fill="hold">
                            <p:stCondLst>
                              <p:cond delay="6700"/>
                            </p:stCondLst>
                            <p:childTnLst>
                              <p:par>
                                <p:cTn id="35" presetID="51" presetClass="entr" presetSubtype="0" fill="hold" nodeType="after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770" decel="100000"/>
                                        <p:tgtEl>
                                          <p:spTgt spid="6">
                                            <p:txEl>
                                              <p:pRg st="3" end="3"/>
                                            </p:txEl>
                                          </p:spTgt>
                                        </p:tgtEl>
                                      </p:cBhvr>
                                    </p:animEffect>
                                    <p:animScale>
                                      <p:cBhvr>
                                        <p:cTn id="38" dur="770" decel="100000"/>
                                        <p:tgtEl>
                                          <p:spTgt spid="6">
                                            <p:txEl>
                                              <p:pRg st="3" end="3"/>
                                            </p:txEl>
                                          </p:spTgt>
                                        </p:tgtEl>
                                      </p:cBhvr>
                                      <p:from x="10000" y="10000"/>
                                      <p:to x="200000" y="450000"/>
                                    </p:animScale>
                                    <p:animScale>
                                      <p:cBhvr>
                                        <p:cTn id="39" dur="1230" accel="100000" fill="hold">
                                          <p:stCondLst>
                                            <p:cond delay="770"/>
                                          </p:stCondLst>
                                        </p:cTn>
                                        <p:tgtEl>
                                          <p:spTgt spid="6">
                                            <p:txEl>
                                              <p:pRg st="3" end="3"/>
                                            </p:txEl>
                                          </p:spTgt>
                                        </p:tgtEl>
                                      </p:cBhvr>
                                      <p:from x="200000" y="450000"/>
                                      <p:to x="100000" y="100000"/>
                                    </p:animScale>
                                    <p:set>
                                      <p:cBhvr>
                                        <p:cTn id="40" dur="770" fill="hold"/>
                                        <p:tgtEl>
                                          <p:spTgt spid="6">
                                            <p:txEl>
                                              <p:pRg st="3" end="3"/>
                                            </p:txEl>
                                          </p:spTgt>
                                        </p:tgtEl>
                                        <p:attrNameLst>
                                          <p:attrName>ppt_x</p:attrName>
                                        </p:attrNameLst>
                                      </p:cBhvr>
                                      <p:to>
                                        <p:strVal val="(0.5)"/>
                                      </p:to>
                                    </p:set>
                                    <p:anim from="(0.5)" to="(#ppt_x)" calcmode="lin" valueType="num">
                                      <p:cBhvr>
                                        <p:cTn id="41" dur="1230" accel="100000" fill="hold">
                                          <p:stCondLst>
                                            <p:cond delay="770"/>
                                          </p:stCondLst>
                                        </p:cTn>
                                        <p:tgtEl>
                                          <p:spTgt spid="6">
                                            <p:txEl>
                                              <p:pRg st="3" end="3"/>
                                            </p:txEl>
                                          </p:spTgt>
                                        </p:tgtEl>
                                        <p:attrNameLst>
                                          <p:attrName>ppt_x</p:attrName>
                                        </p:attrNameLst>
                                      </p:cBhvr>
                                    </p:anim>
                                    <p:set>
                                      <p:cBhvr>
                                        <p:cTn id="42" dur="770" fill="hold"/>
                                        <p:tgtEl>
                                          <p:spTgt spid="6">
                                            <p:txEl>
                                              <p:pRg st="3" end="3"/>
                                            </p:txEl>
                                          </p:spTgt>
                                        </p:tgtEl>
                                        <p:attrNameLst>
                                          <p:attrName>ppt_y</p:attrName>
                                        </p:attrNameLst>
                                      </p:cBhvr>
                                      <p:to>
                                        <p:strVal val="(#ppt_y+0.4)"/>
                                      </p:to>
                                    </p:set>
                                    <p:anim from="(#ppt_y+0.4)" to="(#ppt_y)" calcmode="lin" valueType="num">
                                      <p:cBhvr>
                                        <p:cTn id="43" dur="1230" accel="100000" fill="hold">
                                          <p:stCondLst>
                                            <p:cond delay="770"/>
                                          </p:stCondLst>
                                        </p:cTn>
                                        <p:tgtEl>
                                          <p:spTgt spid="6">
                                            <p:txEl>
                                              <p:pRg st="3" end="3"/>
                                            </p:txEl>
                                          </p:spTgt>
                                        </p:tgtEl>
                                        <p:attrNameLst>
                                          <p:attrName>ppt_y</p:attrName>
                                        </p:attrNameLst>
                                      </p:cBhvr>
                                    </p:anim>
                                  </p:childTnLst>
                                </p:cTn>
                              </p:par>
                            </p:childTnLst>
                          </p:cTn>
                        </p:par>
                        <p:par>
                          <p:cTn id="44" fill="hold">
                            <p:stCondLst>
                              <p:cond delay="8700"/>
                            </p:stCondLst>
                            <p:childTnLst>
                              <p:par>
                                <p:cTn id="45" presetID="51" presetClass="entr" presetSubtype="0" fill="hold" nodeType="after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770" decel="100000"/>
                                        <p:tgtEl>
                                          <p:spTgt spid="6">
                                            <p:txEl>
                                              <p:pRg st="4" end="4"/>
                                            </p:txEl>
                                          </p:spTgt>
                                        </p:tgtEl>
                                      </p:cBhvr>
                                    </p:animEffect>
                                    <p:animScale>
                                      <p:cBhvr>
                                        <p:cTn id="48" dur="770" decel="100000"/>
                                        <p:tgtEl>
                                          <p:spTgt spid="6">
                                            <p:txEl>
                                              <p:pRg st="4" end="4"/>
                                            </p:txEl>
                                          </p:spTgt>
                                        </p:tgtEl>
                                      </p:cBhvr>
                                      <p:from x="10000" y="10000"/>
                                      <p:to x="200000" y="450000"/>
                                    </p:animScale>
                                    <p:animScale>
                                      <p:cBhvr>
                                        <p:cTn id="49" dur="1230" accel="100000" fill="hold">
                                          <p:stCondLst>
                                            <p:cond delay="770"/>
                                          </p:stCondLst>
                                        </p:cTn>
                                        <p:tgtEl>
                                          <p:spTgt spid="6">
                                            <p:txEl>
                                              <p:pRg st="4" end="4"/>
                                            </p:txEl>
                                          </p:spTgt>
                                        </p:tgtEl>
                                      </p:cBhvr>
                                      <p:from x="200000" y="450000"/>
                                      <p:to x="100000" y="100000"/>
                                    </p:animScale>
                                    <p:set>
                                      <p:cBhvr>
                                        <p:cTn id="50" dur="770" fill="hold"/>
                                        <p:tgtEl>
                                          <p:spTgt spid="6">
                                            <p:txEl>
                                              <p:pRg st="4" end="4"/>
                                            </p:txEl>
                                          </p:spTgt>
                                        </p:tgtEl>
                                        <p:attrNameLst>
                                          <p:attrName>ppt_x</p:attrName>
                                        </p:attrNameLst>
                                      </p:cBhvr>
                                      <p:to>
                                        <p:strVal val="(0.5)"/>
                                      </p:to>
                                    </p:set>
                                    <p:anim from="(0.5)" to="(#ppt_x)" calcmode="lin" valueType="num">
                                      <p:cBhvr>
                                        <p:cTn id="51" dur="1230" accel="100000" fill="hold">
                                          <p:stCondLst>
                                            <p:cond delay="770"/>
                                          </p:stCondLst>
                                        </p:cTn>
                                        <p:tgtEl>
                                          <p:spTgt spid="6">
                                            <p:txEl>
                                              <p:pRg st="4" end="4"/>
                                            </p:txEl>
                                          </p:spTgt>
                                        </p:tgtEl>
                                        <p:attrNameLst>
                                          <p:attrName>ppt_x</p:attrName>
                                        </p:attrNameLst>
                                      </p:cBhvr>
                                    </p:anim>
                                    <p:set>
                                      <p:cBhvr>
                                        <p:cTn id="52" dur="770" fill="hold"/>
                                        <p:tgtEl>
                                          <p:spTgt spid="6">
                                            <p:txEl>
                                              <p:pRg st="4" end="4"/>
                                            </p:txEl>
                                          </p:spTgt>
                                        </p:tgtEl>
                                        <p:attrNameLst>
                                          <p:attrName>ppt_y</p:attrName>
                                        </p:attrNameLst>
                                      </p:cBhvr>
                                      <p:to>
                                        <p:strVal val="(#ppt_y+0.4)"/>
                                      </p:to>
                                    </p:set>
                                    <p:anim from="(#ppt_y+0.4)" to="(#ppt_y)" calcmode="lin" valueType="num">
                                      <p:cBhvr>
                                        <p:cTn id="53" dur="1230" accel="100000" fill="hold">
                                          <p:stCondLst>
                                            <p:cond delay="770"/>
                                          </p:stCondLst>
                                        </p:cTn>
                                        <p:tgtEl>
                                          <p:spTgt spid="6">
                                            <p:txEl>
                                              <p:pRg st="4" end="4"/>
                                            </p:txEl>
                                          </p:spTgt>
                                        </p:tgtEl>
                                        <p:attrNameLst>
                                          <p:attrName>ppt_y</p:attrName>
                                        </p:attrNameLst>
                                      </p:cBhvr>
                                    </p:anim>
                                  </p:childTnLst>
                                </p:cTn>
                              </p:par>
                            </p:childTnLst>
                          </p:cTn>
                        </p:par>
                        <p:par>
                          <p:cTn id="54" fill="hold">
                            <p:stCondLst>
                              <p:cond delay="10700"/>
                            </p:stCondLst>
                            <p:childTnLst>
                              <p:par>
                                <p:cTn id="55" presetID="51" presetClass="entr" presetSubtype="0" fill="hold" nodeType="afterEffect">
                                  <p:stCondLst>
                                    <p:cond delay="0"/>
                                  </p:stCondLst>
                                  <p:childTnLst>
                                    <p:set>
                                      <p:cBhvr>
                                        <p:cTn id="56" dur="1" fill="hold">
                                          <p:stCondLst>
                                            <p:cond delay="0"/>
                                          </p:stCondLst>
                                        </p:cTn>
                                        <p:tgtEl>
                                          <p:spTgt spid="6">
                                            <p:txEl>
                                              <p:pRg st="5" end="5"/>
                                            </p:txEl>
                                          </p:spTgt>
                                        </p:tgtEl>
                                        <p:attrNameLst>
                                          <p:attrName>style.visibility</p:attrName>
                                        </p:attrNameLst>
                                      </p:cBhvr>
                                      <p:to>
                                        <p:strVal val="visible"/>
                                      </p:to>
                                    </p:set>
                                    <p:animEffect transition="in" filter="fade">
                                      <p:cBhvr>
                                        <p:cTn id="57" dur="770" decel="100000"/>
                                        <p:tgtEl>
                                          <p:spTgt spid="6">
                                            <p:txEl>
                                              <p:pRg st="5" end="5"/>
                                            </p:txEl>
                                          </p:spTgt>
                                        </p:tgtEl>
                                      </p:cBhvr>
                                    </p:animEffect>
                                    <p:animScale>
                                      <p:cBhvr>
                                        <p:cTn id="58" dur="770" decel="100000"/>
                                        <p:tgtEl>
                                          <p:spTgt spid="6">
                                            <p:txEl>
                                              <p:pRg st="5" end="5"/>
                                            </p:txEl>
                                          </p:spTgt>
                                        </p:tgtEl>
                                      </p:cBhvr>
                                      <p:from x="10000" y="10000"/>
                                      <p:to x="200000" y="450000"/>
                                    </p:animScale>
                                    <p:animScale>
                                      <p:cBhvr>
                                        <p:cTn id="59" dur="1230" accel="100000" fill="hold">
                                          <p:stCondLst>
                                            <p:cond delay="770"/>
                                          </p:stCondLst>
                                        </p:cTn>
                                        <p:tgtEl>
                                          <p:spTgt spid="6">
                                            <p:txEl>
                                              <p:pRg st="5" end="5"/>
                                            </p:txEl>
                                          </p:spTgt>
                                        </p:tgtEl>
                                      </p:cBhvr>
                                      <p:from x="200000" y="450000"/>
                                      <p:to x="100000" y="100000"/>
                                    </p:animScale>
                                    <p:set>
                                      <p:cBhvr>
                                        <p:cTn id="60" dur="770" fill="hold"/>
                                        <p:tgtEl>
                                          <p:spTgt spid="6">
                                            <p:txEl>
                                              <p:pRg st="5" end="5"/>
                                            </p:txEl>
                                          </p:spTgt>
                                        </p:tgtEl>
                                        <p:attrNameLst>
                                          <p:attrName>ppt_x</p:attrName>
                                        </p:attrNameLst>
                                      </p:cBhvr>
                                      <p:to>
                                        <p:strVal val="(0.5)"/>
                                      </p:to>
                                    </p:set>
                                    <p:anim from="(0.5)" to="(#ppt_x)" calcmode="lin" valueType="num">
                                      <p:cBhvr>
                                        <p:cTn id="61" dur="1230" accel="100000" fill="hold">
                                          <p:stCondLst>
                                            <p:cond delay="770"/>
                                          </p:stCondLst>
                                        </p:cTn>
                                        <p:tgtEl>
                                          <p:spTgt spid="6">
                                            <p:txEl>
                                              <p:pRg st="5" end="5"/>
                                            </p:txEl>
                                          </p:spTgt>
                                        </p:tgtEl>
                                        <p:attrNameLst>
                                          <p:attrName>ppt_x</p:attrName>
                                        </p:attrNameLst>
                                      </p:cBhvr>
                                    </p:anim>
                                    <p:set>
                                      <p:cBhvr>
                                        <p:cTn id="62" dur="770" fill="hold"/>
                                        <p:tgtEl>
                                          <p:spTgt spid="6">
                                            <p:txEl>
                                              <p:pRg st="5" end="5"/>
                                            </p:txEl>
                                          </p:spTgt>
                                        </p:tgtEl>
                                        <p:attrNameLst>
                                          <p:attrName>ppt_y</p:attrName>
                                        </p:attrNameLst>
                                      </p:cBhvr>
                                      <p:to>
                                        <p:strVal val="(#ppt_y+0.4)"/>
                                      </p:to>
                                    </p:set>
                                    <p:anim from="(#ppt_y+0.4)" to="(#ppt_y)" calcmode="lin" valueType="num">
                                      <p:cBhvr>
                                        <p:cTn id="63" dur="1230" accel="100000" fill="hold">
                                          <p:stCondLst>
                                            <p:cond delay="770"/>
                                          </p:stCondLst>
                                        </p:cTn>
                                        <p:tgtEl>
                                          <p:spTgt spid="6">
                                            <p:txEl>
                                              <p:pRg st="5" end="5"/>
                                            </p:txEl>
                                          </p:spTgt>
                                        </p:tgtEl>
                                        <p:attrNameLst>
                                          <p:attrName>ppt_y</p:attrName>
                                        </p:attrNameLst>
                                      </p:cBhvr>
                                    </p:anim>
                                  </p:childTnLst>
                                </p:cTn>
                              </p:par>
                            </p:childTnLst>
                          </p:cTn>
                        </p:par>
                        <p:par>
                          <p:cTn id="64" fill="hold">
                            <p:stCondLst>
                              <p:cond delay="12700"/>
                            </p:stCondLst>
                            <p:childTnLst>
                              <p:par>
                                <p:cTn id="65" presetID="1" presetClass="entr" presetSubtype="0"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childTnLst>
                                </p:cTn>
                              </p:par>
                            </p:childTnLst>
                          </p:cTn>
                        </p:par>
                        <p:par>
                          <p:cTn id="67" fill="hold">
                            <p:stCondLst>
                              <p:cond delay="12700"/>
                            </p:stCondLst>
                            <p:childTnLst>
                              <p:par>
                                <p:cTn id="68" presetID="40" presetClass="entr" presetSubtype="0" fill="hold" nodeType="afterEffect">
                                  <p:stCondLst>
                                    <p:cond delay="0"/>
                                  </p:stCondLst>
                                  <p:iterate type="lt">
                                    <p:tmPct val="10000"/>
                                  </p:iterate>
                                  <p:childTnLst>
                                    <p:set>
                                      <p:cBhvr>
                                        <p:cTn id="69" dur="1" fill="hold">
                                          <p:stCondLst>
                                            <p:cond delay="0"/>
                                          </p:stCondLst>
                                        </p:cTn>
                                        <p:tgtEl>
                                          <p:spTgt spid="7">
                                            <p:txEl>
                                              <p:pRg st="0" end="0"/>
                                            </p:txEl>
                                          </p:spTgt>
                                        </p:tgtEl>
                                        <p:attrNameLst>
                                          <p:attrName>style.visibility</p:attrName>
                                        </p:attrNameLst>
                                      </p:cBhvr>
                                      <p:to>
                                        <p:strVal val="visible"/>
                                      </p:to>
                                    </p:set>
                                    <p:animEffect transition="in" filter="fade">
                                      <p:cBhvr>
                                        <p:cTn id="70" dur="1000"/>
                                        <p:tgtEl>
                                          <p:spTgt spid="7">
                                            <p:txEl>
                                              <p:pRg st="0" end="0"/>
                                            </p:txEl>
                                          </p:spTgt>
                                        </p:tgtEl>
                                      </p:cBhvr>
                                    </p:animEffect>
                                    <p:anim calcmode="lin" valueType="num">
                                      <p:cBhvr>
                                        <p:cTn id="71" dur="1000" fill="hold"/>
                                        <p:tgtEl>
                                          <p:spTgt spid="7">
                                            <p:txEl>
                                              <p:pRg st="0" end="0"/>
                                            </p:txEl>
                                          </p:spTgt>
                                        </p:tgtEl>
                                        <p:attrNameLst>
                                          <p:attrName>ppt_x</p:attrName>
                                        </p:attrNameLst>
                                      </p:cBhvr>
                                      <p:tavLst>
                                        <p:tav tm="0">
                                          <p:val>
                                            <p:strVal val="#ppt_x-.1"/>
                                          </p:val>
                                        </p:tav>
                                        <p:tav tm="100000">
                                          <p:val>
                                            <p:strVal val="#ppt_x"/>
                                          </p:val>
                                        </p:tav>
                                      </p:tavLst>
                                    </p:anim>
                                    <p:anim calcmode="lin" valueType="num">
                                      <p:cBhvr>
                                        <p:cTn id="72"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73" fill="hold">
                            <p:stCondLst>
                              <p:cond delay="14900"/>
                            </p:stCondLst>
                            <p:childTnLst>
                              <p:par>
                                <p:cTn id="74" presetID="51" presetClass="entr" presetSubtype="0" fill="hold" nodeType="afterEffect">
                                  <p:stCondLst>
                                    <p:cond delay="0"/>
                                  </p:stCondLst>
                                  <p:childTnLst>
                                    <p:set>
                                      <p:cBhvr>
                                        <p:cTn id="75" dur="1" fill="hold">
                                          <p:stCondLst>
                                            <p:cond delay="0"/>
                                          </p:stCondLst>
                                        </p:cTn>
                                        <p:tgtEl>
                                          <p:spTgt spid="7">
                                            <p:txEl>
                                              <p:pRg st="2" end="2"/>
                                            </p:txEl>
                                          </p:spTgt>
                                        </p:tgtEl>
                                        <p:attrNameLst>
                                          <p:attrName>style.visibility</p:attrName>
                                        </p:attrNameLst>
                                      </p:cBhvr>
                                      <p:to>
                                        <p:strVal val="visible"/>
                                      </p:to>
                                    </p:set>
                                    <p:animEffect transition="in" filter="fade">
                                      <p:cBhvr>
                                        <p:cTn id="76" dur="770" decel="100000"/>
                                        <p:tgtEl>
                                          <p:spTgt spid="7">
                                            <p:txEl>
                                              <p:pRg st="2" end="2"/>
                                            </p:txEl>
                                          </p:spTgt>
                                        </p:tgtEl>
                                      </p:cBhvr>
                                    </p:animEffect>
                                    <p:animScale>
                                      <p:cBhvr>
                                        <p:cTn id="77" dur="770" decel="100000"/>
                                        <p:tgtEl>
                                          <p:spTgt spid="7">
                                            <p:txEl>
                                              <p:pRg st="2" end="2"/>
                                            </p:txEl>
                                          </p:spTgt>
                                        </p:tgtEl>
                                      </p:cBhvr>
                                      <p:from x="10000" y="10000"/>
                                      <p:to x="200000" y="450000"/>
                                    </p:animScale>
                                    <p:animScale>
                                      <p:cBhvr>
                                        <p:cTn id="78" dur="1230" accel="100000" fill="hold">
                                          <p:stCondLst>
                                            <p:cond delay="770"/>
                                          </p:stCondLst>
                                        </p:cTn>
                                        <p:tgtEl>
                                          <p:spTgt spid="7">
                                            <p:txEl>
                                              <p:pRg st="2" end="2"/>
                                            </p:txEl>
                                          </p:spTgt>
                                        </p:tgtEl>
                                      </p:cBhvr>
                                      <p:from x="200000" y="450000"/>
                                      <p:to x="100000" y="100000"/>
                                    </p:animScale>
                                    <p:set>
                                      <p:cBhvr>
                                        <p:cTn id="79" dur="770" fill="hold"/>
                                        <p:tgtEl>
                                          <p:spTgt spid="7">
                                            <p:txEl>
                                              <p:pRg st="2" end="2"/>
                                            </p:txEl>
                                          </p:spTgt>
                                        </p:tgtEl>
                                        <p:attrNameLst>
                                          <p:attrName>ppt_x</p:attrName>
                                        </p:attrNameLst>
                                      </p:cBhvr>
                                      <p:to>
                                        <p:strVal val="(0.5)"/>
                                      </p:to>
                                    </p:set>
                                    <p:anim from="(0.5)" to="(#ppt_x)" calcmode="lin" valueType="num">
                                      <p:cBhvr>
                                        <p:cTn id="80" dur="1230" accel="100000" fill="hold">
                                          <p:stCondLst>
                                            <p:cond delay="770"/>
                                          </p:stCondLst>
                                        </p:cTn>
                                        <p:tgtEl>
                                          <p:spTgt spid="7">
                                            <p:txEl>
                                              <p:pRg st="2" end="2"/>
                                            </p:txEl>
                                          </p:spTgt>
                                        </p:tgtEl>
                                        <p:attrNameLst>
                                          <p:attrName>ppt_x</p:attrName>
                                        </p:attrNameLst>
                                      </p:cBhvr>
                                    </p:anim>
                                    <p:set>
                                      <p:cBhvr>
                                        <p:cTn id="81" dur="770" fill="hold"/>
                                        <p:tgtEl>
                                          <p:spTgt spid="7">
                                            <p:txEl>
                                              <p:pRg st="2" end="2"/>
                                            </p:txEl>
                                          </p:spTgt>
                                        </p:tgtEl>
                                        <p:attrNameLst>
                                          <p:attrName>ppt_y</p:attrName>
                                        </p:attrNameLst>
                                      </p:cBhvr>
                                      <p:to>
                                        <p:strVal val="(#ppt_y+0.4)"/>
                                      </p:to>
                                    </p:set>
                                    <p:anim from="(#ppt_y+0.4)" to="(#ppt_y)" calcmode="lin" valueType="num">
                                      <p:cBhvr>
                                        <p:cTn id="82" dur="1230" accel="100000" fill="hold">
                                          <p:stCondLst>
                                            <p:cond delay="770"/>
                                          </p:stCondLst>
                                        </p:cTn>
                                        <p:tgtEl>
                                          <p:spTgt spid="7">
                                            <p:txEl>
                                              <p:pRg st="2" end="2"/>
                                            </p:txEl>
                                          </p:spTgt>
                                        </p:tgtEl>
                                        <p:attrNameLst>
                                          <p:attrName>ppt_y</p:attrName>
                                        </p:attrNameLst>
                                      </p:cBhvr>
                                    </p:anim>
                                  </p:childTnLst>
                                </p:cTn>
                              </p:par>
                            </p:childTnLst>
                          </p:cTn>
                        </p:par>
                        <p:par>
                          <p:cTn id="83" fill="hold">
                            <p:stCondLst>
                              <p:cond delay="16900"/>
                            </p:stCondLst>
                            <p:childTnLst>
                              <p:par>
                                <p:cTn id="84" presetID="51" presetClass="entr" presetSubtype="0" fill="hold" nodeType="afterEffect">
                                  <p:stCondLst>
                                    <p:cond delay="0"/>
                                  </p:stCondLst>
                                  <p:childTnLst>
                                    <p:set>
                                      <p:cBhvr>
                                        <p:cTn id="85" dur="1" fill="hold">
                                          <p:stCondLst>
                                            <p:cond delay="0"/>
                                          </p:stCondLst>
                                        </p:cTn>
                                        <p:tgtEl>
                                          <p:spTgt spid="7">
                                            <p:txEl>
                                              <p:pRg st="3" end="3"/>
                                            </p:txEl>
                                          </p:spTgt>
                                        </p:tgtEl>
                                        <p:attrNameLst>
                                          <p:attrName>style.visibility</p:attrName>
                                        </p:attrNameLst>
                                      </p:cBhvr>
                                      <p:to>
                                        <p:strVal val="visible"/>
                                      </p:to>
                                    </p:set>
                                    <p:animEffect transition="in" filter="fade">
                                      <p:cBhvr>
                                        <p:cTn id="86" dur="770" decel="100000"/>
                                        <p:tgtEl>
                                          <p:spTgt spid="7">
                                            <p:txEl>
                                              <p:pRg st="3" end="3"/>
                                            </p:txEl>
                                          </p:spTgt>
                                        </p:tgtEl>
                                      </p:cBhvr>
                                    </p:animEffect>
                                    <p:animScale>
                                      <p:cBhvr>
                                        <p:cTn id="87" dur="770" decel="100000"/>
                                        <p:tgtEl>
                                          <p:spTgt spid="7">
                                            <p:txEl>
                                              <p:pRg st="3" end="3"/>
                                            </p:txEl>
                                          </p:spTgt>
                                        </p:tgtEl>
                                      </p:cBhvr>
                                      <p:from x="10000" y="10000"/>
                                      <p:to x="200000" y="450000"/>
                                    </p:animScale>
                                    <p:animScale>
                                      <p:cBhvr>
                                        <p:cTn id="88" dur="1230" accel="100000" fill="hold">
                                          <p:stCondLst>
                                            <p:cond delay="770"/>
                                          </p:stCondLst>
                                        </p:cTn>
                                        <p:tgtEl>
                                          <p:spTgt spid="7">
                                            <p:txEl>
                                              <p:pRg st="3" end="3"/>
                                            </p:txEl>
                                          </p:spTgt>
                                        </p:tgtEl>
                                      </p:cBhvr>
                                      <p:from x="200000" y="450000"/>
                                      <p:to x="100000" y="100000"/>
                                    </p:animScale>
                                    <p:set>
                                      <p:cBhvr>
                                        <p:cTn id="89" dur="770" fill="hold"/>
                                        <p:tgtEl>
                                          <p:spTgt spid="7">
                                            <p:txEl>
                                              <p:pRg st="3" end="3"/>
                                            </p:txEl>
                                          </p:spTgt>
                                        </p:tgtEl>
                                        <p:attrNameLst>
                                          <p:attrName>ppt_x</p:attrName>
                                        </p:attrNameLst>
                                      </p:cBhvr>
                                      <p:to>
                                        <p:strVal val="(0.5)"/>
                                      </p:to>
                                    </p:set>
                                    <p:anim from="(0.5)" to="(#ppt_x)" calcmode="lin" valueType="num">
                                      <p:cBhvr>
                                        <p:cTn id="90" dur="1230" accel="100000" fill="hold">
                                          <p:stCondLst>
                                            <p:cond delay="770"/>
                                          </p:stCondLst>
                                        </p:cTn>
                                        <p:tgtEl>
                                          <p:spTgt spid="7">
                                            <p:txEl>
                                              <p:pRg st="3" end="3"/>
                                            </p:txEl>
                                          </p:spTgt>
                                        </p:tgtEl>
                                        <p:attrNameLst>
                                          <p:attrName>ppt_x</p:attrName>
                                        </p:attrNameLst>
                                      </p:cBhvr>
                                    </p:anim>
                                    <p:set>
                                      <p:cBhvr>
                                        <p:cTn id="91" dur="770" fill="hold"/>
                                        <p:tgtEl>
                                          <p:spTgt spid="7">
                                            <p:txEl>
                                              <p:pRg st="3" end="3"/>
                                            </p:txEl>
                                          </p:spTgt>
                                        </p:tgtEl>
                                        <p:attrNameLst>
                                          <p:attrName>ppt_y</p:attrName>
                                        </p:attrNameLst>
                                      </p:cBhvr>
                                      <p:to>
                                        <p:strVal val="(#ppt_y+0.4)"/>
                                      </p:to>
                                    </p:set>
                                    <p:anim from="(#ppt_y+0.4)" to="(#ppt_y)" calcmode="lin" valueType="num">
                                      <p:cBhvr>
                                        <p:cTn id="92" dur="1230" accel="100000" fill="hold">
                                          <p:stCondLst>
                                            <p:cond delay="770"/>
                                          </p:stCondLst>
                                        </p:cTn>
                                        <p:tgtEl>
                                          <p:spTgt spid="7">
                                            <p:txEl>
                                              <p:pRg st="3" end="3"/>
                                            </p:txEl>
                                          </p:spTgt>
                                        </p:tgtEl>
                                        <p:attrNameLst>
                                          <p:attrName>ppt_y</p:attrName>
                                        </p:attrNameLst>
                                      </p:cBhvr>
                                    </p:anim>
                                  </p:childTnLst>
                                </p:cTn>
                              </p:par>
                            </p:childTnLst>
                          </p:cTn>
                        </p:par>
                        <p:par>
                          <p:cTn id="93" fill="hold">
                            <p:stCondLst>
                              <p:cond delay="18900"/>
                            </p:stCondLst>
                            <p:childTnLst>
                              <p:par>
                                <p:cTn id="94" presetID="51" presetClass="entr" presetSubtype="0" fill="hold" nodeType="afterEffect">
                                  <p:stCondLst>
                                    <p:cond delay="0"/>
                                  </p:stCondLst>
                                  <p:childTnLst>
                                    <p:set>
                                      <p:cBhvr>
                                        <p:cTn id="95" dur="1" fill="hold">
                                          <p:stCondLst>
                                            <p:cond delay="0"/>
                                          </p:stCondLst>
                                        </p:cTn>
                                        <p:tgtEl>
                                          <p:spTgt spid="7">
                                            <p:txEl>
                                              <p:pRg st="4" end="4"/>
                                            </p:txEl>
                                          </p:spTgt>
                                        </p:tgtEl>
                                        <p:attrNameLst>
                                          <p:attrName>style.visibility</p:attrName>
                                        </p:attrNameLst>
                                      </p:cBhvr>
                                      <p:to>
                                        <p:strVal val="visible"/>
                                      </p:to>
                                    </p:set>
                                    <p:animEffect transition="in" filter="fade">
                                      <p:cBhvr>
                                        <p:cTn id="96" dur="770" decel="100000"/>
                                        <p:tgtEl>
                                          <p:spTgt spid="7">
                                            <p:txEl>
                                              <p:pRg st="4" end="4"/>
                                            </p:txEl>
                                          </p:spTgt>
                                        </p:tgtEl>
                                      </p:cBhvr>
                                    </p:animEffect>
                                    <p:animScale>
                                      <p:cBhvr>
                                        <p:cTn id="97" dur="770" decel="100000"/>
                                        <p:tgtEl>
                                          <p:spTgt spid="7">
                                            <p:txEl>
                                              <p:pRg st="4" end="4"/>
                                            </p:txEl>
                                          </p:spTgt>
                                        </p:tgtEl>
                                      </p:cBhvr>
                                      <p:from x="10000" y="10000"/>
                                      <p:to x="200000" y="450000"/>
                                    </p:animScale>
                                    <p:animScale>
                                      <p:cBhvr>
                                        <p:cTn id="98" dur="1230" accel="100000" fill="hold">
                                          <p:stCondLst>
                                            <p:cond delay="770"/>
                                          </p:stCondLst>
                                        </p:cTn>
                                        <p:tgtEl>
                                          <p:spTgt spid="7">
                                            <p:txEl>
                                              <p:pRg st="4" end="4"/>
                                            </p:txEl>
                                          </p:spTgt>
                                        </p:tgtEl>
                                      </p:cBhvr>
                                      <p:from x="200000" y="450000"/>
                                      <p:to x="100000" y="100000"/>
                                    </p:animScale>
                                    <p:set>
                                      <p:cBhvr>
                                        <p:cTn id="99" dur="770" fill="hold"/>
                                        <p:tgtEl>
                                          <p:spTgt spid="7">
                                            <p:txEl>
                                              <p:pRg st="4" end="4"/>
                                            </p:txEl>
                                          </p:spTgt>
                                        </p:tgtEl>
                                        <p:attrNameLst>
                                          <p:attrName>ppt_x</p:attrName>
                                        </p:attrNameLst>
                                      </p:cBhvr>
                                      <p:to>
                                        <p:strVal val="(0.5)"/>
                                      </p:to>
                                    </p:set>
                                    <p:anim from="(0.5)" to="(#ppt_x)" calcmode="lin" valueType="num">
                                      <p:cBhvr>
                                        <p:cTn id="100" dur="1230" accel="100000" fill="hold">
                                          <p:stCondLst>
                                            <p:cond delay="770"/>
                                          </p:stCondLst>
                                        </p:cTn>
                                        <p:tgtEl>
                                          <p:spTgt spid="7">
                                            <p:txEl>
                                              <p:pRg st="4" end="4"/>
                                            </p:txEl>
                                          </p:spTgt>
                                        </p:tgtEl>
                                        <p:attrNameLst>
                                          <p:attrName>ppt_x</p:attrName>
                                        </p:attrNameLst>
                                      </p:cBhvr>
                                    </p:anim>
                                    <p:set>
                                      <p:cBhvr>
                                        <p:cTn id="101" dur="770" fill="hold"/>
                                        <p:tgtEl>
                                          <p:spTgt spid="7">
                                            <p:txEl>
                                              <p:pRg st="4" end="4"/>
                                            </p:txEl>
                                          </p:spTgt>
                                        </p:tgtEl>
                                        <p:attrNameLst>
                                          <p:attrName>ppt_y</p:attrName>
                                        </p:attrNameLst>
                                      </p:cBhvr>
                                      <p:to>
                                        <p:strVal val="(#ppt_y+0.4)"/>
                                      </p:to>
                                    </p:set>
                                    <p:anim from="(#ppt_y+0.4)" to="(#ppt_y)" calcmode="lin" valueType="num">
                                      <p:cBhvr>
                                        <p:cTn id="102" dur="1230" accel="100000" fill="hold">
                                          <p:stCondLst>
                                            <p:cond delay="770"/>
                                          </p:stCondLst>
                                        </p:cTn>
                                        <p:tgtEl>
                                          <p:spTgt spid="7">
                                            <p:txEl>
                                              <p:pRg st="4" end="4"/>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7A28915D-0A92-4643-E227-4C799D5DE325}"/>
              </a:ext>
            </a:extLst>
          </p:cNvPr>
          <p:cNvPicPr>
            <a:picLocks noChangeAspect="1"/>
          </p:cNvPicPr>
          <p:nvPr/>
        </p:nvPicPr>
        <p:blipFill>
          <a:blip r:embed="rId2" cstate="print"/>
          <a:stretch>
            <a:fillRect/>
          </a:stretch>
        </p:blipFill>
        <p:spPr>
          <a:xfrm>
            <a:off x="6095" y="0"/>
            <a:ext cx="9131809" cy="6858000"/>
          </a:xfrm>
          <a:prstGeom prst="rect">
            <a:avLst/>
          </a:prstGeom>
        </p:spPr>
      </p:pic>
      <p:sp>
        <p:nvSpPr>
          <p:cNvPr id="11" name="TextBox 10"/>
          <p:cNvSpPr txBox="1"/>
          <p:nvPr/>
        </p:nvSpPr>
        <p:spPr>
          <a:xfrm>
            <a:off x="2272146" y="249382"/>
            <a:ext cx="3919663" cy="707886"/>
          </a:xfrm>
          <a:prstGeom prst="rect">
            <a:avLst/>
          </a:prstGeom>
          <a:noFill/>
        </p:spPr>
        <p:txBody>
          <a:bodyPr wrap="none" rtlCol="0">
            <a:spAutoFit/>
          </a:bodyPr>
          <a:lstStyle/>
          <a:p>
            <a:r>
              <a:rPr lang="uk-UA" sz="4000" b="1" dirty="0">
                <a:solidFill>
                  <a:srgbClr val="7030A0"/>
                </a:solidFill>
                <a:latin typeface="Monotype Corsiva" pitchFamily="66" charset="0"/>
              </a:rPr>
              <a:t>Позакласна робота</a:t>
            </a:r>
          </a:p>
        </p:txBody>
      </p:sp>
      <p:pic>
        <p:nvPicPr>
          <p:cNvPr id="12" name="Picture 5"/>
          <p:cNvPicPr>
            <a:picLocks noChangeAspect="1" noChangeArrowheads="1"/>
          </p:cNvPicPr>
          <p:nvPr/>
        </p:nvPicPr>
        <p:blipFill>
          <a:blip r:embed="rId3" cstate="print"/>
          <a:srcRect/>
          <a:stretch>
            <a:fillRect/>
          </a:stretch>
        </p:blipFill>
        <p:spPr bwMode="auto">
          <a:xfrm>
            <a:off x="114548" y="2127905"/>
            <a:ext cx="1795533" cy="1344969"/>
          </a:xfrm>
          <a:prstGeom prst="teardrop">
            <a:avLst/>
          </a:prstGeom>
          <a:noFill/>
          <a:ln w="9525">
            <a:noFill/>
            <a:miter lim="800000"/>
            <a:headEnd/>
            <a:tailEnd/>
          </a:ln>
          <a:effectLst/>
        </p:spPr>
      </p:pic>
      <p:pic>
        <p:nvPicPr>
          <p:cNvPr id="10242" name="Picture 2" descr="D:\Desktop\зображення_viber_2024-01-02_14-13-05-018.jpg"/>
          <p:cNvPicPr>
            <a:picLocks noChangeAspect="1" noChangeArrowheads="1"/>
          </p:cNvPicPr>
          <p:nvPr/>
        </p:nvPicPr>
        <p:blipFill>
          <a:blip r:embed="rId4" cstate="print"/>
          <a:srcRect/>
          <a:stretch>
            <a:fillRect/>
          </a:stretch>
        </p:blipFill>
        <p:spPr bwMode="auto">
          <a:xfrm>
            <a:off x="2430379" y="4102843"/>
            <a:ext cx="2105526" cy="1685926"/>
          </a:xfrm>
          <a:prstGeom prst="roundRect">
            <a:avLst/>
          </a:prstGeom>
          <a:noFill/>
        </p:spPr>
      </p:pic>
      <p:pic>
        <p:nvPicPr>
          <p:cNvPr id="10243" name="Picture 3" descr="D:\Desktop\зображення_viber_2024-01-02_14-13-04-677.jpg"/>
          <p:cNvPicPr>
            <a:picLocks noChangeAspect="1" noChangeArrowheads="1"/>
          </p:cNvPicPr>
          <p:nvPr/>
        </p:nvPicPr>
        <p:blipFill>
          <a:blip r:embed="rId5" cstate="print"/>
          <a:srcRect/>
          <a:stretch>
            <a:fillRect/>
          </a:stretch>
        </p:blipFill>
        <p:spPr bwMode="auto">
          <a:xfrm>
            <a:off x="7088115" y="4172238"/>
            <a:ext cx="1778794" cy="2371725"/>
          </a:xfrm>
          <a:prstGeom prst="ellipse">
            <a:avLst/>
          </a:prstGeom>
          <a:noFill/>
        </p:spPr>
      </p:pic>
      <p:pic>
        <p:nvPicPr>
          <p:cNvPr id="10244" name="Picture 4" descr="D:\Desktop\зображення_viber_2024-01-02_14-13-05-089.jpg"/>
          <p:cNvPicPr>
            <a:picLocks noChangeAspect="1" noChangeArrowheads="1"/>
          </p:cNvPicPr>
          <p:nvPr/>
        </p:nvPicPr>
        <p:blipFill>
          <a:blip r:embed="rId6" cstate="print"/>
          <a:srcRect/>
          <a:stretch>
            <a:fillRect/>
          </a:stretch>
        </p:blipFill>
        <p:spPr bwMode="auto">
          <a:xfrm>
            <a:off x="6927850" y="2484293"/>
            <a:ext cx="2216150" cy="1662113"/>
          </a:xfrm>
          <a:prstGeom prst="roundRect">
            <a:avLst/>
          </a:prstGeom>
          <a:noFill/>
        </p:spPr>
      </p:pic>
      <p:pic>
        <p:nvPicPr>
          <p:cNvPr id="10246" name="Picture 6" descr="D:\Desktop\зображення_viber_2024-01-02_14-13-04-946.jpg"/>
          <p:cNvPicPr>
            <a:picLocks noChangeAspect="1" noChangeArrowheads="1"/>
          </p:cNvPicPr>
          <p:nvPr/>
        </p:nvPicPr>
        <p:blipFill>
          <a:blip r:embed="rId7" cstate="print"/>
          <a:srcRect/>
          <a:stretch>
            <a:fillRect/>
          </a:stretch>
        </p:blipFill>
        <p:spPr bwMode="auto">
          <a:xfrm>
            <a:off x="4851958" y="4537941"/>
            <a:ext cx="2351827" cy="1247775"/>
          </a:xfrm>
          <a:prstGeom prst="flowChartPunchedTape">
            <a:avLst/>
          </a:prstGeom>
          <a:noFill/>
        </p:spPr>
      </p:pic>
      <p:pic>
        <p:nvPicPr>
          <p:cNvPr id="10247" name="Picture 7" descr="D:\Desktop\зображення_viber_2024-01-02_14-13-05-156.jpg"/>
          <p:cNvPicPr>
            <a:picLocks noChangeAspect="1" noChangeArrowheads="1"/>
          </p:cNvPicPr>
          <p:nvPr/>
        </p:nvPicPr>
        <p:blipFill>
          <a:blip r:embed="rId8" cstate="print"/>
          <a:srcRect/>
          <a:stretch>
            <a:fillRect/>
          </a:stretch>
        </p:blipFill>
        <p:spPr bwMode="auto">
          <a:xfrm>
            <a:off x="1754910" y="2380094"/>
            <a:ext cx="2362201" cy="1771651"/>
          </a:xfrm>
          <a:prstGeom prst="cloud">
            <a:avLst/>
          </a:prstGeom>
          <a:noFill/>
        </p:spPr>
      </p:pic>
      <p:pic>
        <p:nvPicPr>
          <p:cNvPr id="10248" name="Picture 8" descr="D:\Desktop\зображення_viber_2024-01-02_14-13-05-369.jpg"/>
          <p:cNvPicPr>
            <a:picLocks noChangeAspect="1" noChangeArrowheads="1"/>
          </p:cNvPicPr>
          <p:nvPr/>
        </p:nvPicPr>
        <p:blipFill>
          <a:blip r:embed="rId9" cstate="print"/>
          <a:srcRect/>
          <a:stretch>
            <a:fillRect/>
          </a:stretch>
        </p:blipFill>
        <p:spPr bwMode="auto">
          <a:xfrm>
            <a:off x="171360" y="5200650"/>
            <a:ext cx="2492950" cy="1657350"/>
          </a:xfrm>
          <a:prstGeom prst="flowChartMagneticTape">
            <a:avLst/>
          </a:prstGeom>
          <a:noFill/>
        </p:spPr>
      </p:pic>
      <p:pic>
        <p:nvPicPr>
          <p:cNvPr id="10252" name="Picture 12" descr="D:\Desktop\зображення_viber_2024-01-02_17-56-32-442.jpg"/>
          <p:cNvPicPr>
            <a:picLocks noChangeAspect="1" noChangeArrowheads="1"/>
          </p:cNvPicPr>
          <p:nvPr/>
        </p:nvPicPr>
        <p:blipFill>
          <a:blip r:embed="rId10" cstate="print"/>
          <a:srcRect/>
          <a:stretch>
            <a:fillRect/>
          </a:stretch>
        </p:blipFill>
        <p:spPr bwMode="auto">
          <a:xfrm flipH="1">
            <a:off x="7548128" y="0"/>
            <a:ext cx="1595872" cy="2132271"/>
          </a:xfrm>
          <a:prstGeom prst="ellipse">
            <a:avLst/>
          </a:prstGeom>
          <a:noFill/>
        </p:spPr>
      </p:pic>
      <p:pic>
        <p:nvPicPr>
          <p:cNvPr id="10255" name="Picture 15" descr="D:\Desktop\зображення_viber_2024-01-02_17-26-56-449.jpg"/>
          <p:cNvPicPr>
            <a:picLocks noChangeAspect="1" noChangeArrowheads="1"/>
          </p:cNvPicPr>
          <p:nvPr/>
        </p:nvPicPr>
        <p:blipFill>
          <a:blip r:embed="rId11" cstate="print"/>
          <a:srcRect/>
          <a:stretch>
            <a:fillRect/>
          </a:stretch>
        </p:blipFill>
        <p:spPr bwMode="auto">
          <a:xfrm>
            <a:off x="5040097" y="2412420"/>
            <a:ext cx="1785938" cy="2381251"/>
          </a:xfrm>
          <a:prstGeom prst="teardrop">
            <a:avLst/>
          </a:prstGeom>
          <a:noFill/>
        </p:spPr>
      </p:pic>
      <p:pic>
        <p:nvPicPr>
          <p:cNvPr id="10257" name="Picture 17" descr="D:\Desktop\зображення_viber_2024-01-02_17-24-13-527.jpg"/>
          <p:cNvPicPr>
            <a:picLocks noChangeAspect="1" noChangeArrowheads="1"/>
          </p:cNvPicPr>
          <p:nvPr/>
        </p:nvPicPr>
        <p:blipFill>
          <a:blip r:embed="rId12" cstate="print"/>
          <a:srcRect/>
          <a:stretch>
            <a:fillRect/>
          </a:stretch>
        </p:blipFill>
        <p:spPr bwMode="auto">
          <a:xfrm>
            <a:off x="157018" y="157018"/>
            <a:ext cx="2167467" cy="1625600"/>
          </a:xfrm>
          <a:prstGeom prst="flowChartAlternateProcess">
            <a:avLst/>
          </a:prstGeom>
          <a:noFill/>
        </p:spPr>
      </p:pic>
      <p:pic>
        <p:nvPicPr>
          <p:cNvPr id="10258" name="Picture 18" descr="D:\Desktop\зображення_viber_2024-01-02_17-25-22-151.jpg"/>
          <p:cNvPicPr>
            <a:picLocks noChangeAspect="1" noChangeArrowheads="1"/>
          </p:cNvPicPr>
          <p:nvPr/>
        </p:nvPicPr>
        <p:blipFill>
          <a:blip r:embed="rId13" cstate="print"/>
          <a:srcRect/>
          <a:stretch>
            <a:fillRect/>
          </a:stretch>
        </p:blipFill>
        <p:spPr bwMode="auto">
          <a:xfrm>
            <a:off x="256067" y="3488657"/>
            <a:ext cx="1861492" cy="1781175"/>
          </a:xfrm>
          <a:prstGeom prst="ellipse">
            <a:avLst/>
          </a:prstGeom>
          <a:noFill/>
        </p:spPr>
      </p:pic>
      <p:pic>
        <p:nvPicPr>
          <p:cNvPr id="10256" name="Picture 16" descr="D:\Desktop\зображення_viber_2024-01-02_17-23-23-466.jpg"/>
          <p:cNvPicPr>
            <a:picLocks noChangeAspect="1" noChangeArrowheads="1"/>
          </p:cNvPicPr>
          <p:nvPr/>
        </p:nvPicPr>
        <p:blipFill>
          <a:blip r:embed="rId14" cstate="print"/>
          <a:srcRect/>
          <a:stretch>
            <a:fillRect/>
          </a:stretch>
        </p:blipFill>
        <p:spPr bwMode="auto">
          <a:xfrm>
            <a:off x="1652443" y="842455"/>
            <a:ext cx="2457452" cy="1843089"/>
          </a:xfrm>
          <a:prstGeom prst="cloud">
            <a:avLst/>
          </a:prstGeom>
          <a:noFill/>
        </p:spPr>
      </p:pic>
      <p:pic>
        <p:nvPicPr>
          <p:cNvPr id="29" name="Picture 2"/>
          <p:cNvPicPr>
            <a:picLocks noChangeAspect="1" noChangeArrowheads="1"/>
          </p:cNvPicPr>
          <p:nvPr/>
        </p:nvPicPr>
        <p:blipFill>
          <a:blip r:embed="rId15" cstate="print"/>
          <a:srcRect/>
          <a:stretch>
            <a:fillRect/>
          </a:stretch>
        </p:blipFill>
        <p:spPr bwMode="auto">
          <a:xfrm>
            <a:off x="3823856" y="831272"/>
            <a:ext cx="1489508" cy="1489508"/>
          </a:xfrm>
          <a:prstGeom prst="ellipse">
            <a:avLst/>
          </a:prstGeom>
          <a:noFill/>
          <a:ln w="9525">
            <a:noFill/>
            <a:miter lim="800000"/>
            <a:headEnd/>
            <a:tailEnd/>
          </a:ln>
          <a:effectLst/>
        </p:spPr>
      </p:pic>
      <p:pic>
        <p:nvPicPr>
          <p:cNvPr id="10253" name="Picture 13" descr="D:\Desktop\зображення_viber_2024-01-02_17-56-32-536.jpg"/>
          <p:cNvPicPr>
            <a:picLocks noChangeAspect="1" noChangeArrowheads="1"/>
          </p:cNvPicPr>
          <p:nvPr/>
        </p:nvPicPr>
        <p:blipFill>
          <a:blip r:embed="rId16" cstate="print"/>
          <a:srcRect/>
          <a:stretch>
            <a:fillRect/>
          </a:stretch>
        </p:blipFill>
        <p:spPr bwMode="auto">
          <a:xfrm>
            <a:off x="5159225" y="598055"/>
            <a:ext cx="2749990" cy="2057400"/>
          </a:xfrm>
          <a:prstGeom prst="cloud">
            <a:avLst/>
          </a:prstGeom>
          <a:noFill/>
        </p:spPr>
      </p:pic>
      <p:pic>
        <p:nvPicPr>
          <p:cNvPr id="10249" name="Picture 9" descr="D:\Desktop\зображення_viber_2024-01-02_14-13-05-438.jpg"/>
          <p:cNvPicPr>
            <a:picLocks noChangeAspect="1" noChangeArrowheads="1"/>
          </p:cNvPicPr>
          <p:nvPr/>
        </p:nvPicPr>
        <p:blipFill>
          <a:blip r:embed="rId17" cstate="print"/>
          <a:srcRect/>
          <a:stretch>
            <a:fillRect/>
          </a:stretch>
        </p:blipFill>
        <p:spPr bwMode="auto">
          <a:xfrm>
            <a:off x="3056021" y="2110755"/>
            <a:ext cx="2752818" cy="2100298"/>
          </a:xfrm>
          <a:prstGeom prst="ellipse">
            <a:avLst/>
          </a:prstGeom>
          <a:noFill/>
        </p:spPr>
      </p:pic>
    </p:spTree>
    <p:extLst>
      <p:ext uri="{BB962C8B-B14F-4D97-AF65-F5344CB8AC3E}">
        <p14:creationId xmlns="" xmlns:p14="http://schemas.microsoft.com/office/powerpoint/2010/main" val="366031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style.rotation</p:attrName>
                                        </p:attrNameLst>
                                      </p:cBhvr>
                                      <p:tavLst>
                                        <p:tav tm="0">
                                          <p:val>
                                            <p:fltVal val="720"/>
                                          </p:val>
                                        </p:tav>
                                        <p:tav tm="100000">
                                          <p:val>
                                            <p:fltVal val="0"/>
                                          </p:val>
                                        </p:tav>
                                      </p:tavLst>
                                    </p:anim>
                                    <p:anim calcmode="lin" valueType="num">
                                      <p:cBhvr>
                                        <p:cTn id="9" dur="2000" fill="hold"/>
                                        <p:tgtEl>
                                          <p:spTgt spid="11"/>
                                        </p:tgtEl>
                                        <p:attrNameLst>
                                          <p:attrName>ppt_h</p:attrName>
                                        </p:attrNameLst>
                                      </p:cBhvr>
                                      <p:tavLst>
                                        <p:tav tm="0">
                                          <p:val>
                                            <p:fltVal val="0"/>
                                          </p:val>
                                        </p:tav>
                                        <p:tav tm="100000">
                                          <p:val>
                                            <p:strVal val="#ppt_h"/>
                                          </p:val>
                                        </p:tav>
                                      </p:tavLst>
                                    </p:anim>
                                    <p:anim calcmode="lin" valueType="num">
                                      <p:cBhvr>
                                        <p:cTn id="10" dur="2000" fill="hold"/>
                                        <p:tgtEl>
                                          <p:spTgt spid="11"/>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7" presetClass="entr" presetSubtype="2" fill="hold" nodeType="afterEffect">
                                  <p:stCondLst>
                                    <p:cond delay="0"/>
                                  </p:stCondLst>
                                  <p:childTnLst>
                                    <p:set>
                                      <p:cBhvr>
                                        <p:cTn id="13" dur="1" fill="hold">
                                          <p:stCondLst>
                                            <p:cond delay="0"/>
                                          </p:stCondLst>
                                        </p:cTn>
                                        <p:tgtEl>
                                          <p:spTgt spid="10257"/>
                                        </p:tgtEl>
                                        <p:attrNameLst>
                                          <p:attrName>style.visibility</p:attrName>
                                        </p:attrNameLst>
                                      </p:cBhvr>
                                      <p:to>
                                        <p:strVal val="visible"/>
                                      </p:to>
                                    </p:set>
                                    <p:anim calcmode="lin" valueType="num">
                                      <p:cBhvr additive="base">
                                        <p:cTn id="14" dur="1000" fill="hold"/>
                                        <p:tgtEl>
                                          <p:spTgt spid="10257"/>
                                        </p:tgtEl>
                                        <p:attrNameLst>
                                          <p:attrName>ppt_x</p:attrName>
                                        </p:attrNameLst>
                                      </p:cBhvr>
                                      <p:tavLst>
                                        <p:tav tm="0">
                                          <p:val>
                                            <p:strVal val="1+#ppt_w/2"/>
                                          </p:val>
                                        </p:tav>
                                        <p:tav tm="100000">
                                          <p:val>
                                            <p:strVal val="#ppt_x"/>
                                          </p:val>
                                        </p:tav>
                                      </p:tavLst>
                                    </p:anim>
                                    <p:anim calcmode="lin" valueType="num">
                                      <p:cBhvr additive="base">
                                        <p:cTn id="15" dur="1000" fill="hold"/>
                                        <p:tgtEl>
                                          <p:spTgt spid="10257"/>
                                        </p:tgtEl>
                                        <p:attrNameLst>
                                          <p:attrName>ppt_y</p:attrName>
                                        </p:attrNameLst>
                                      </p:cBhvr>
                                      <p:tavLst>
                                        <p:tav tm="0">
                                          <p:val>
                                            <p:strVal val="#ppt_y"/>
                                          </p:val>
                                        </p:tav>
                                        <p:tav tm="100000">
                                          <p:val>
                                            <p:strVal val="#ppt_y"/>
                                          </p:val>
                                        </p:tav>
                                      </p:tavLst>
                                    </p:anim>
                                  </p:childTnLst>
                                </p:cTn>
                              </p:par>
                            </p:childTnLst>
                          </p:cTn>
                        </p:par>
                        <p:par>
                          <p:cTn id="16" fill="hold">
                            <p:stCondLst>
                              <p:cond delay="3000"/>
                            </p:stCondLst>
                            <p:childTnLst>
                              <p:par>
                                <p:cTn id="17" presetID="7" presetClass="entr" presetSubtype="8" fill="hold" nodeType="afterEffect">
                                  <p:stCondLst>
                                    <p:cond delay="0"/>
                                  </p:stCondLst>
                                  <p:childTnLst>
                                    <p:set>
                                      <p:cBhvr>
                                        <p:cTn id="18" dur="1" fill="hold">
                                          <p:stCondLst>
                                            <p:cond delay="0"/>
                                          </p:stCondLst>
                                        </p:cTn>
                                        <p:tgtEl>
                                          <p:spTgt spid="10252"/>
                                        </p:tgtEl>
                                        <p:attrNameLst>
                                          <p:attrName>style.visibility</p:attrName>
                                        </p:attrNameLst>
                                      </p:cBhvr>
                                      <p:to>
                                        <p:strVal val="visible"/>
                                      </p:to>
                                    </p:set>
                                    <p:anim calcmode="lin" valueType="num">
                                      <p:cBhvr additive="base">
                                        <p:cTn id="19" dur="1000" fill="hold"/>
                                        <p:tgtEl>
                                          <p:spTgt spid="10252"/>
                                        </p:tgtEl>
                                        <p:attrNameLst>
                                          <p:attrName>ppt_x</p:attrName>
                                        </p:attrNameLst>
                                      </p:cBhvr>
                                      <p:tavLst>
                                        <p:tav tm="0">
                                          <p:val>
                                            <p:strVal val="0-#ppt_w/2"/>
                                          </p:val>
                                        </p:tav>
                                        <p:tav tm="100000">
                                          <p:val>
                                            <p:strVal val="#ppt_x"/>
                                          </p:val>
                                        </p:tav>
                                      </p:tavLst>
                                    </p:anim>
                                    <p:anim calcmode="lin" valueType="num">
                                      <p:cBhvr additive="base">
                                        <p:cTn id="20" dur="1000" fill="hold"/>
                                        <p:tgtEl>
                                          <p:spTgt spid="10252"/>
                                        </p:tgtEl>
                                        <p:attrNameLst>
                                          <p:attrName>ppt_y</p:attrName>
                                        </p:attrNameLst>
                                      </p:cBhvr>
                                      <p:tavLst>
                                        <p:tav tm="0">
                                          <p:val>
                                            <p:strVal val="#ppt_y"/>
                                          </p:val>
                                        </p:tav>
                                        <p:tav tm="100000">
                                          <p:val>
                                            <p:strVal val="#ppt_y"/>
                                          </p:val>
                                        </p:tav>
                                      </p:tavLst>
                                    </p:anim>
                                  </p:childTnLst>
                                </p:cTn>
                              </p:par>
                            </p:childTnLst>
                          </p:cTn>
                        </p:par>
                        <p:par>
                          <p:cTn id="21" fill="hold">
                            <p:stCondLst>
                              <p:cond delay="4000"/>
                            </p:stCondLst>
                            <p:childTnLst>
                              <p:par>
                                <p:cTn id="22" presetID="7" presetClass="entr" presetSubtype="2"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000" fill="hold"/>
                                        <p:tgtEl>
                                          <p:spTgt spid="12"/>
                                        </p:tgtEl>
                                        <p:attrNameLst>
                                          <p:attrName>ppt_x</p:attrName>
                                        </p:attrNameLst>
                                      </p:cBhvr>
                                      <p:tavLst>
                                        <p:tav tm="0">
                                          <p:val>
                                            <p:strVal val="1+#ppt_w/2"/>
                                          </p:val>
                                        </p:tav>
                                        <p:tav tm="100000">
                                          <p:val>
                                            <p:strVal val="#ppt_x"/>
                                          </p:val>
                                        </p:tav>
                                      </p:tavLst>
                                    </p:anim>
                                    <p:anim calcmode="lin" valueType="num">
                                      <p:cBhvr additive="base">
                                        <p:cTn id="25" dur="1000" fill="hold"/>
                                        <p:tgtEl>
                                          <p:spTgt spid="12"/>
                                        </p:tgtEl>
                                        <p:attrNameLst>
                                          <p:attrName>ppt_y</p:attrName>
                                        </p:attrNameLst>
                                      </p:cBhvr>
                                      <p:tavLst>
                                        <p:tav tm="0">
                                          <p:val>
                                            <p:strVal val="#ppt_y"/>
                                          </p:val>
                                        </p:tav>
                                        <p:tav tm="100000">
                                          <p:val>
                                            <p:strVal val="#ppt_y"/>
                                          </p:val>
                                        </p:tav>
                                      </p:tavLst>
                                    </p:anim>
                                  </p:childTnLst>
                                </p:cTn>
                              </p:par>
                            </p:childTnLst>
                          </p:cTn>
                        </p:par>
                        <p:par>
                          <p:cTn id="26" fill="hold">
                            <p:stCondLst>
                              <p:cond delay="5000"/>
                            </p:stCondLst>
                            <p:childTnLst>
                              <p:par>
                                <p:cTn id="27" presetID="7" presetClass="entr" presetSubtype="8" fill="hold" nodeType="afterEffect">
                                  <p:stCondLst>
                                    <p:cond delay="0"/>
                                  </p:stCondLst>
                                  <p:childTnLst>
                                    <p:set>
                                      <p:cBhvr>
                                        <p:cTn id="28" dur="1" fill="hold">
                                          <p:stCondLst>
                                            <p:cond delay="0"/>
                                          </p:stCondLst>
                                        </p:cTn>
                                        <p:tgtEl>
                                          <p:spTgt spid="10244"/>
                                        </p:tgtEl>
                                        <p:attrNameLst>
                                          <p:attrName>style.visibility</p:attrName>
                                        </p:attrNameLst>
                                      </p:cBhvr>
                                      <p:to>
                                        <p:strVal val="visible"/>
                                      </p:to>
                                    </p:set>
                                    <p:anim calcmode="lin" valueType="num">
                                      <p:cBhvr additive="base">
                                        <p:cTn id="29" dur="1000" fill="hold"/>
                                        <p:tgtEl>
                                          <p:spTgt spid="10244"/>
                                        </p:tgtEl>
                                        <p:attrNameLst>
                                          <p:attrName>ppt_x</p:attrName>
                                        </p:attrNameLst>
                                      </p:cBhvr>
                                      <p:tavLst>
                                        <p:tav tm="0">
                                          <p:val>
                                            <p:strVal val="0-#ppt_w/2"/>
                                          </p:val>
                                        </p:tav>
                                        <p:tav tm="100000">
                                          <p:val>
                                            <p:strVal val="#ppt_x"/>
                                          </p:val>
                                        </p:tav>
                                      </p:tavLst>
                                    </p:anim>
                                    <p:anim calcmode="lin" valueType="num">
                                      <p:cBhvr additive="base">
                                        <p:cTn id="30" dur="1000" fill="hold"/>
                                        <p:tgtEl>
                                          <p:spTgt spid="10244"/>
                                        </p:tgtEl>
                                        <p:attrNameLst>
                                          <p:attrName>ppt_y</p:attrName>
                                        </p:attrNameLst>
                                      </p:cBhvr>
                                      <p:tavLst>
                                        <p:tav tm="0">
                                          <p:val>
                                            <p:strVal val="#ppt_y"/>
                                          </p:val>
                                        </p:tav>
                                        <p:tav tm="100000">
                                          <p:val>
                                            <p:strVal val="#ppt_y"/>
                                          </p:val>
                                        </p:tav>
                                      </p:tavLst>
                                    </p:anim>
                                  </p:childTnLst>
                                </p:cTn>
                              </p:par>
                            </p:childTnLst>
                          </p:cTn>
                        </p:par>
                        <p:par>
                          <p:cTn id="31" fill="hold">
                            <p:stCondLst>
                              <p:cond delay="6000"/>
                            </p:stCondLst>
                            <p:childTnLst>
                              <p:par>
                                <p:cTn id="32" presetID="7" presetClass="entr" presetSubtype="2" fill="hold" nodeType="afterEffect">
                                  <p:stCondLst>
                                    <p:cond delay="0"/>
                                  </p:stCondLst>
                                  <p:childTnLst>
                                    <p:set>
                                      <p:cBhvr>
                                        <p:cTn id="33" dur="1" fill="hold">
                                          <p:stCondLst>
                                            <p:cond delay="0"/>
                                          </p:stCondLst>
                                        </p:cTn>
                                        <p:tgtEl>
                                          <p:spTgt spid="10256"/>
                                        </p:tgtEl>
                                        <p:attrNameLst>
                                          <p:attrName>style.visibility</p:attrName>
                                        </p:attrNameLst>
                                      </p:cBhvr>
                                      <p:to>
                                        <p:strVal val="visible"/>
                                      </p:to>
                                    </p:set>
                                    <p:anim calcmode="lin" valueType="num">
                                      <p:cBhvr additive="base">
                                        <p:cTn id="34" dur="1000" fill="hold"/>
                                        <p:tgtEl>
                                          <p:spTgt spid="10256"/>
                                        </p:tgtEl>
                                        <p:attrNameLst>
                                          <p:attrName>ppt_x</p:attrName>
                                        </p:attrNameLst>
                                      </p:cBhvr>
                                      <p:tavLst>
                                        <p:tav tm="0">
                                          <p:val>
                                            <p:strVal val="1+#ppt_w/2"/>
                                          </p:val>
                                        </p:tav>
                                        <p:tav tm="100000">
                                          <p:val>
                                            <p:strVal val="#ppt_x"/>
                                          </p:val>
                                        </p:tav>
                                      </p:tavLst>
                                    </p:anim>
                                    <p:anim calcmode="lin" valueType="num">
                                      <p:cBhvr additive="base">
                                        <p:cTn id="35" dur="1000" fill="hold"/>
                                        <p:tgtEl>
                                          <p:spTgt spid="10256"/>
                                        </p:tgtEl>
                                        <p:attrNameLst>
                                          <p:attrName>ppt_y</p:attrName>
                                        </p:attrNameLst>
                                      </p:cBhvr>
                                      <p:tavLst>
                                        <p:tav tm="0">
                                          <p:val>
                                            <p:strVal val="#ppt_y"/>
                                          </p:val>
                                        </p:tav>
                                        <p:tav tm="100000">
                                          <p:val>
                                            <p:strVal val="#ppt_y"/>
                                          </p:val>
                                        </p:tav>
                                      </p:tavLst>
                                    </p:anim>
                                  </p:childTnLst>
                                </p:cTn>
                              </p:par>
                            </p:childTnLst>
                          </p:cTn>
                        </p:par>
                        <p:par>
                          <p:cTn id="36" fill="hold">
                            <p:stCondLst>
                              <p:cond delay="7000"/>
                            </p:stCondLst>
                            <p:childTnLst>
                              <p:par>
                                <p:cTn id="37" presetID="7" presetClass="entr" presetSubtype="1"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1000" fill="hold"/>
                                        <p:tgtEl>
                                          <p:spTgt spid="29"/>
                                        </p:tgtEl>
                                        <p:attrNameLst>
                                          <p:attrName>ppt_x</p:attrName>
                                        </p:attrNameLst>
                                      </p:cBhvr>
                                      <p:tavLst>
                                        <p:tav tm="0">
                                          <p:val>
                                            <p:strVal val="#ppt_x"/>
                                          </p:val>
                                        </p:tav>
                                        <p:tav tm="100000">
                                          <p:val>
                                            <p:strVal val="#ppt_x"/>
                                          </p:val>
                                        </p:tav>
                                      </p:tavLst>
                                    </p:anim>
                                    <p:anim calcmode="lin" valueType="num">
                                      <p:cBhvr additive="base">
                                        <p:cTn id="40" dur="1000" fill="hold"/>
                                        <p:tgtEl>
                                          <p:spTgt spid="29"/>
                                        </p:tgtEl>
                                        <p:attrNameLst>
                                          <p:attrName>ppt_y</p:attrName>
                                        </p:attrNameLst>
                                      </p:cBhvr>
                                      <p:tavLst>
                                        <p:tav tm="0">
                                          <p:val>
                                            <p:strVal val="0-#ppt_h/2"/>
                                          </p:val>
                                        </p:tav>
                                        <p:tav tm="100000">
                                          <p:val>
                                            <p:strVal val="#ppt_y"/>
                                          </p:val>
                                        </p:tav>
                                      </p:tavLst>
                                    </p:anim>
                                  </p:childTnLst>
                                </p:cTn>
                              </p:par>
                            </p:childTnLst>
                          </p:cTn>
                        </p:par>
                        <p:par>
                          <p:cTn id="41" fill="hold">
                            <p:stCondLst>
                              <p:cond delay="8000"/>
                            </p:stCondLst>
                            <p:childTnLst>
                              <p:par>
                                <p:cTn id="42" presetID="7" presetClass="entr" presetSubtype="8" fill="hold" nodeType="afterEffect">
                                  <p:stCondLst>
                                    <p:cond delay="0"/>
                                  </p:stCondLst>
                                  <p:childTnLst>
                                    <p:set>
                                      <p:cBhvr>
                                        <p:cTn id="43" dur="1" fill="hold">
                                          <p:stCondLst>
                                            <p:cond delay="0"/>
                                          </p:stCondLst>
                                        </p:cTn>
                                        <p:tgtEl>
                                          <p:spTgt spid="10253"/>
                                        </p:tgtEl>
                                        <p:attrNameLst>
                                          <p:attrName>style.visibility</p:attrName>
                                        </p:attrNameLst>
                                      </p:cBhvr>
                                      <p:to>
                                        <p:strVal val="visible"/>
                                      </p:to>
                                    </p:set>
                                    <p:anim calcmode="lin" valueType="num">
                                      <p:cBhvr additive="base">
                                        <p:cTn id="44" dur="1000" fill="hold"/>
                                        <p:tgtEl>
                                          <p:spTgt spid="10253"/>
                                        </p:tgtEl>
                                        <p:attrNameLst>
                                          <p:attrName>ppt_x</p:attrName>
                                        </p:attrNameLst>
                                      </p:cBhvr>
                                      <p:tavLst>
                                        <p:tav tm="0">
                                          <p:val>
                                            <p:strVal val="0-#ppt_w/2"/>
                                          </p:val>
                                        </p:tav>
                                        <p:tav tm="100000">
                                          <p:val>
                                            <p:strVal val="#ppt_x"/>
                                          </p:val>
                                        </p:tav>
                                      </p:tavLst>
                                    </p:anim>
                                    <p:anim calcmode="lin" valueType="num">
                                      <p:cBhvr additive="base">
                                        <p:cTn id="45" dur="1000" fill="hold"/>
                                        <p:tgtEl>
                                          <p:spTgt spid="10253"/>
                                        </p:tgtEl>
                                        <p:attrNameLst>
                                          <p:attrName>ppt_y</p:attrName>
                                        </p:attrNameLst>
                                      </p:cBhvr>
                                      <p:tavLst>
                                        <p:tav tm="0">
                                          <p:val>
                                            <p:strVal val="#ppt_y"/>
                                          </p:val>
                                        </p:tav>
                                        <p:tav tm="100000">
                                          <p:val>
                                            <p:strVal val="#ppt_y"/>
                                          </p:val>
                                        </p:tav>
                                      </p:tavLst>
                                    </p:anim>
                                  </p:childTnLst>
                                </p:cTn>
                              </p:par>
                            </p:childTnLst>
                          </p:cTn>
                        </p:par>
                        <p:par>
                          <p:cTn id="46" fill="hold">
                            <p:stCondLst>
                              <p:cond delay="9000"/>
                            </p:stCondLst>
                            <p:childTnLst>
                              <p:par>
                                <p:cTn id="47" presetID="7" presetClass="entr" presetSubtype="2" fill="hold" nodeType="afterEffect">
                                  <p:stCondLst>
                                    <p:cond delay="0"/>
                                  </p:stCondLst>
                                  <p:childTnLst>
                                    <p:set>
                                      <p:cBhvr>
                                        <p:cTn id="48" dur="1" fill="hold">
                                          <p:stCondLst>
                                            <p:cond delay="0"/>
                                          </p:stCondLst>
                                        </p:cTn>
                                        <p:tgtEl>
                                          <p:spTgt spid="10247"/>
                                        </p:tgtEl>
                                        <p:attrNameLst>
                                          <p:attrName>style.visibility</p:attrName>
                                        </p:attrNameLst>
                                      </p:cBhvr>
                                      <p:to>
                                        <p:strVal val="visible"/>
                                      </p:to>
                                    </p:set>
                                    <p:anim calcmode="lin" valueType="num">
                                      <p:cBhvr additive="base">
                                        <p:cTn id="49" dur="1000" fill="hold"/>
                                        <p:tgtEl>
                                          <p:spTgt spid="10247"/>
                                        </p:tgtEl>
                                        <p:attrNameLst>
                                          <p:attrName>ppt_x</p:attrName>
                                        </p:attrNameLst>
                                      </p:cBhvr>
                                      <p:tavLst>
                                        <p:tav tm="0">
                                          <p:val>
                                            <p:strVal val="1+#ppt_w/2"/>
                                          </p:val>
                                        </p:tav>
                                        <p:tav tm="100000">
                                          <p:val>
                                            <p:strVal val="#ppt_x"/>
                                          </p:val>
                                        </p:tav>
                                      </p:tavLst>
                                    </p:anim>
                                    <p:anim calcmode="lin" valueType="num">
                                      <p:cBhvr additive="base">
                                        <p:cTn id="50" dur="1000" fill="hold"/>
                                        <p:tgtEl>
                                          <p:spTgt spid="10247"/>
                                        </p:tgtEl>
                                        <p:attrNameLst>
                                          <p:attrName>ppt_y</p:attrName>
                                        </p:attrNameLst>
                                      </p:cBhvr>
                                      <p:tavLst>
                                        <p:tav tm="0">
                                          <p:val>
                                            <p:strVal val="#ppt_y"/>
                                          </p:val>
                                        </p:tav>
                                        <p:tav tm="100000">
                                          <p:val>
                                            <p:strVal val="#ppt_y"/>
                                          </p:val>
                                        </p:tav>
                                      </p:tavLst>
                                    </p:anim>
                                  </p:childTnLst>
                                </p:cTn>
                              </p:par>
                            </p:childTnLst>
                          </p:cTn>
                        </p:par>
                        <p:par>
                          <p:cTn id="51" fill="hold">
                            <p:stCondLst>
                              <p:cond delay="10000"/>
                            </p:stCondLst>
                            <p:childTnLst>
                              <p:par>
                                <p:cTn id="52" presetID="7" presetClass="entr" presetSubtype="8" fill="hold" nodeType="afterEffect">
                                  <p:stCondLst>
                                    <p:cond delay="0"/>
                                  </p:stCondLst>
                                  <p:childTnLst>
                                    <p:set>
                                      <p:cBhvr>
                                        <p:cTn id="53" dur="1" fill="hold">
                                          <p:stCondLst>
                                            <p:cond delay="0"/>
                                          </p:stCondLst>
                                        </p:cTn>
                                        <p:tgtEl>
                                          <p:spTgt spid="10255"/>
                                        </p:tgtEl>
                                        <p:attrNameLst>
                                          <p:attrName>style.visibility</p:attrName>
                                        </p:attrNameLst>
                                      </p:cBhvr>
                                      <p:to>
                                        <p:strVal val="visible"/>
                                      </p:to>
                                    </p:set>
                                    <p:anim calcmode="lin" valueType="num">
                                      <p:cBhvr additive="base">
                                        <p:cTn id="54" dur="1000" fill="hold"/>
                                        <p:tgtEl>
                                          <p:spTgt spid="10255"/>
                                        </p:tgtEl>
                                        <p:attrNameLst>
                                          <p:attrName>ppt_x</p:attrName>
                                        </p:attrNameLst>
                                      </p:cBhvr>
                                      <p:tavLst>
                                        <p:tav tm="0">
                                          <p:val>
                                            <p:strVal val="0-#ppt_w/2"/>
                                          </p:val>
                                        </p:tav>
                                        <p:tav tm="100000">
                                          <p:val>
                                            <p:strVal val="#ppt_x"/>
                                          </p:val>
                                        </p:tav>
                                      </p:tavLst>
                                    </p:anim>
                                    <p:anim calcmode="lin" valueType="num">
                                      <p:cBhvr additive="base">
                                        <p:cTn id="55" dur="1000" fill="hold"/>
                                        <p:tgtEl>
                                          <p:spTgt spid="10255"/>
                                        </p:tgtEl>
                                        <p:attrNameLst>
                                          <p:attrName>ppt_y</p:attrName>
                                        </p:attrNameLst>
                                      </p:cBhvr>
                                      <p:tavLst>
                                        <p:tav tm="0">
                                          <p:val>
                                            <p:strVal val="#ppt_y"/>
                                          </p:val>
                                        </p:tav>
                                        <p:tav tm="100000">
                                          <p:val>
                                            <p:strVal val="#ppt_y"/>
                                          </p:val>
                                        </p:tav>
                                      </p:tavLst>
                                    </p:anim>
                                  </p:childTnLst>
                                </p:cTn>
                              </p:par>
                            </p:childTnLst>
                          </p:cTn>
                        </p:par>
                        <p:par>
                          <p:cTn id="56" fill="hold">
                            <p:stCondLst>
                              <p:cond delay="11000"/>
                            </p:stCondLst>
                            <p:childTnLst>
                              <p:par>
                                <p:cTn id="57" presetID="7" presetClass="entr" presetSubtype="2" fill="hold" nodeType="afterEffect">
                                  <p:stCondLst>
                                    <p:cond delay="0"/>
                                  </p:stCondLst>
                                  <p:childTnLst>
                                    <p:set>
                                      <p:cBhvr>
                                        <p:cTn id="58" dur="1" fill="hold">
                                          <p:stCondLst>
                                            <p:cond delay="0"/>
                                          </p:stCondLst>
                                        </p:cTn>
                                        <p:tgtEl>
                                          <p:spTgt spid="10242"/>
                                        </p:tgtEl>
                                        <p:attrNameLst>
                                          <p:attrName>style.visibility</p:attrName>
                                        </p:attrNameLst>
                                      </p:cBhvr>
                                      <p:to>
                                        <p:strVal val="visible"/>
                                      </p:to>
                                    </p:set>
                                    <p:anim calcmode="lin" valueType="num">
                                      <p:cBhvr additive="base">
                                        <p:cTn id="59" dur="1000" fill="hold"/>
                                        <p:tgtEl>
                                          <p:spTgt spid="10242"/>
                                        </p:tgtEl>
                                        <p:attrNameLst>
                                          <p:attrName>ppt_x</p:attrName>
                                        </p:attrNameLst>
                                      </p:cBhvr>
                                      <p:tavLst>
                                        <p:tav tm="0">
                                          <p:val>
                                            <p:strVal val="1+#ppt_w/2"/>
                                          </p:val>
                                        </p:tav>
                                        <p:tav tm="100000">
                                          <p:val>
                                            <p:strVal val="#ppt_x"/>
                                          </p:val>
                                        </p:tav>
                                      </p:tavLst>
                                    </p:anim>
                                    <p:anim calcmode="lin" valueType="num">
                                      <p:cBhvr additive="base">
                                        <p:cTn id="60" dur="1000" fill="hold"/>
                                        <p:tgtEl>
                                          <p:spTgt spid="10242"/>
                                        </p:tgtEl>
                                        <p:attrNameLst>
                                          <p:attrName>ppt_y</p:attrName>
                                        </p:attrNameLst>
                                      </p:cBhvr>
                                      <p:tavLst>
                                        <p:tav tm="0">
                                          <p:val>
                                            <p:strVal val="#ppt_y"/>
                                          </p:val>
                                        </p:tav>
                                        <p:tav tm="100000">
                                          <p:val>
                                            <p:strVal val="#ppt_y"/>
                                          </p:val>
                                        </p:tav>
                                      </p:tavLst>
                                    </p:anim>
                                  </p:childTnLst>
                                </p:cTn>
                              </p:par>
                            </p:childTnLst>
                          </p:cTn>
                        </p:par>
                        <p:par>
                          <p:cTn id="61" fill="hold">
                            <p:stCondLst>
                              <p:cond delay="12000"/>
                            </p:stCondLst>
                            <p:childTnLst>
                              <p:par>
                                <p:cTn id="62" presetID="7" presetClass="entr" presetSubtype="8" fill="hold" nodeType="afterEffect">
                                  <p:stCondLst>
                                    <p:cond delay="0"/>
                                  </p:stCondLst>
                                  <p:childTnLst>
                                    <p:set>
                                      <p:cBhvr>
                                        <p:cTn id="63" dur="1" fill="hold">
                                          <p:stCondLst>
                                            <p:cond delay="0"/>
                                          </p:stCondLst>
                                        </p:cTn>
                                        <p:tgtEl>
                                          <p:spTgt spid="10246"/>
                                        </p:tgtEl>
                                        <p:attrNameLst>
                                          <p:attrName>style.visibility</p:attrName>
                                        </p:attrNameLst>
                                      </p:cBhvr>
                                      <p:to>
                                        <p:strVal val="visible"/>
                                      </p:to>
                                    </p:set>
                                    <p:anim calcmode="lin" valueType="num">
                                      <p:cBhvr additive="base">
                                        <p:cTn id="64" dur="1000" fill="hold"/>
                                        <p:tgtEl>
                                          <p:spTgt spid="10246"/>
                                        </p:tgtEl>
                                        <p:attrNameLst>
                                          <p:attrName>ppt_x</p:attrName>
                                        </p:attrNameLst>
                                      </p:cBhvr>
                                      <p:tavLst>
                                        <p:tav tm="0">
                                          <p:val>
                                            <p:strVal val="0-#ppt_w/2"/>
                                          </p:val>
                                        </p:tav>
                                        <p:tav tm="100000">
                                          <p:val>
                                            <p:strVal val="#ppt_x"/>
                                          </p:val>
                                        </p:tav>
                                      </p:tavLst>
                                    </p:anim>
                                    <p:anim calcmode="lin" valueType="num">
                                      <p:cBhvr additive="base">
                                        <p:cTn id="65" dur="1000" fill="hold"/>
                                        <p:tgtEl>
                                          <p:spTgt spid="10246"/>
                                        </p:tgtEl>
                                        <p:attrNameLst>
                                          <p:attrName>ppt_y</p:attrName>
                                        </p:attrNameLst>
                                      </p:cBhvr>
                                      <p:tavLst>
                                        <p:tav tm="0">
                                          <p:val>
                                            <p:strVal val="#ppt_y"/>
                                          </p:val>
                                        </p:tav>
                                        <p:tav tm="100000">
                                          <p:val>
                                            <p:strVal val="#ppt_y"/>
                                          </p:val>
                                        </p:tav>
                                      </p:tavLst>
                                    </p:anim>
                                  </p:childTnLst>
                                </p:cTn>
                              </p:par>
                            </p:childTnLst>
                          </p:cTn>
                        </p:par>
                        <p:par>
                          <p:cTn id="66" fill="hold">
                            <p:stCondLst>
                              <p:cond delay="13000"/>
                            </p:stCondLst>
                            <p:childTnLst>
                              <p:par>
                                <p:cTn id="67" presetID="7" presetClass="entr" presetSubtype="4" fill="hold" nodeType="afterEffect">
                                  <p:stCondLst>
                                    <p:cond delay="0"/>
                                  </p:stCondLst>
                                  <p:childTnLst>
                                    <p:set>
                                      <p:cBhvr>
                                        <p:cTn id="68" dur="1" fill="hold">
                                          <p:stCondLst>
                                            <p:cond delay="0"/>
                                          </p:stCondLst>
                                        </p:cTn>
                                        <p:tgtEl>
                                          <p:spTgt spid="10258"/>
                                        </p:tgtEl>
                                        <p:attrNameLst>
                                          <p:attrName>style.visibility</p:attrName>
                                        </p:attrNameLst>
                                      </p:cBhvr>
                                      <p:to>
                                        <p:strVal val="visible"/>
                                      </p:to>
                                    </p:set>
                                    <p:anim calcmode="lin" valueType="num">
                                      <p:cBhvr additive="base">
                                        <p:cTn id="69" dur="1000" fill="hold"/>
                                        <p:tgtEl>
                                          <p:spTgt spid="10258"/>
                                        </p:tgtEl>
                                        <p:attrNameLst>
                                          <p:attrName>ppt_x</p:attrName>
                                        </p:attrNameLst>
                                      </p:cBhvr>
                                      <p:tavLst>
                                        <p:tav tm="0">
                                          <p:val>
                                            <p:strVal val="#ppt_x"/>
                                          </p:val>
                                        </p:tav>
                                        <p:tav tm="100000">
                                          <p:val>
                                            <p:strVal val="#ppt_x"/>
                                          </p:val>
                                        </p:tav>
                                      </p:tavLst>
                                    </p:anim>
                                    <p:anim calcmode="lin" valueType="num">
                                      <p:cBhvr additive="base">
                                        <p:cTn id="70" dur="1000" fill="hold"/>
                                        <p:tgtEl>
                                          <p:spTgt spid="10258"/>
                                        </p:tgtEl>
                                        <p:attrNameLst>
                                          <p:attrName>ppt_y</p:attrName>
                                        </p:attrNameLst>
                                      </p:cBhvr>
                                      <p:tavLst>
                                        <p:tav tm="0">
                                          <p:val>
                                            <p:strVal val="1+#ppt_h/2"/>
                                          </p:val>
                                        </p:tav>
                                        <p:tav tm="100000">
                                          <p:val>
                                            <p:strVal val="#ppt_y"/>
                                          </p:val>
                                        </p:tav>
                                      </p:tavLst>
                                    </p:anim>
                                  </p:childTnLst>
                                </p:cTn>
                              </p:par>
                            </p:childTnLst>
                          </p:cTn>
                        </p:par>
                        <p:par>
                          <p:cTn id="71" fill="hold">
                            <p:stCondLst>
                              <p:cond delay="14000"/>
                            </p:stCondLst>
                            <p:childTnLst>
                              <p:par>
                                <p:cTn id="72" presetID="7" presetClass="entr" presetSubtype="8" fill="hold" nodeType="afterEffect">
                                  <p:stCondLst>
                                    <p:cond delay="0"/>
                                  </p:stCondLst>
                                  <p:childTnLst>
                                    <p:set>
                                      <p:cBhvr>
                                        <p:cTn id="73" dur="1" fill="hold">
                                          <p:stCondLst>
                                            <p:cond delay="0"/>
                                          </p:stCondLst>
                                        </p:cTn>
                                        <p:tgtEl>
                                          <p:spTgt spid="10243"/>
                                        </p:tgtEl>
                                        <p:attrNameLst>
                                          <p:attrName>style.visibility</p:attrName>
                                        </p:attrNameLst>
                                      </p:cBhvr>
                                      <p:to>
                                        <p:strVal val="visible"/>
                                      </p:to>
                                    </p:set>
                                    <p:anim calcmode="lin" valueType="num">
                                      <p:cBhvr additive="base">
                                        <p:cTn id="74" dur="1000" fill="hold"/>
                                        <p:tgtEl>
                                          <p:spTgt spid="10243"/>
                                        </p:tgtEl>
                                        <p:attrNameLst>
                                          <p:attrName>ppt_x</p:attrName>
                                        </p:attrNameLst>
                                      </p:cBhvr>
                                      <p:tavLst>
                                        <p:tav tm="0">
                                          <p:val>
                                            <p:strVal val="0-#ppt_w/2"/>
                                          </p:val>
                                        </p:tav>
                                        <p:tav tm="100000">
                                          <p:val>
                                            <p:strVal val="#ppt_x"/>
                                          </p:val>
                                        </p:tav>
                                      </p:tavLst>
                                    </p:anim>
                                    <p:anim calcmode="lin" valueType="num">
                                      <p:cBhvr additive="base">
                                        <p:cTn id="75" dur="1000" fill="hold"/>
                                        <p:tgtEl>
                                          <p:spTgt spid="10243"/>
                                        </p:tgtEl>
                                        <p:attrNameLst>
                                          <p:attrName>ppt_y</p:attrName>
                                        </p:attrNameLst>
                                      </p:cBhvr>
                                      <p:tavLst>
                                        <p:tav tm="0">
                                          <p:val>
                                            <p:strVal val="#ppt_y"/>
                                          </p:val>
                                        </p:tav>
                                        <p:tav tm="100000">
                                          <p:val>
                                            <p:strVal val="#ppt_y"/>
                                          </p:val>
                                        </p:tav>
                                      </p:tavLst>
                                    </p:anim>
                                  </p:childTnLst>
                                </p:cTn>
                              </p:par>
                            </p:childTnLst>
                          </p:cTn>
                        </p:par>
                        <p:par>
                          <p:cTn id="76" fill="hold">
                            <p:stCondLst>
                              <p:cond delay="15000"/>
                            </p:stCondLst>
                            <p:childTnLst>
                              <p:par>
                                <p:cTn id="77" presetID="7" presetClass="entr" presetSubtype="2" fill="hold" nodeType="afterEffect">
                                  <p:stCondLst>
                                    <p:cond delay="0"/>
                                  </p:stCondLst>
                                  <p:childTnLst>
                                    <p:set>
                                      <p:cBhvr>
                                        <p:cTn id="78" dur="1" fill="hold">
                                          <p:stCondLst>
                                            <p:cond delay="0"/>
                                          </p:stCondLst>
                                        </p:cTn>
                                        <p:tgtEl>
                                          <p:spTgt spid="10248"/>
                                        </p:tgtEl>
                                        <p:attrNameLst>
                                          <p:attrName>style.visibility</p:attrName>
                                        </p:attrNameLst>
                                      </p:cBhvr>
                                      <p:to>
                                        <p:strVal val="visible"/>
                                      </p:to>
                                    </p:set>
                                    <p:anim calcmode="lin" valueType="num">
                                      <p:cBhvr additive="base">
                                        <p:cTn id="79" dur="1000" fill="hold"/>
                                        <p:tgtEl>
                                          <p:spTgt spid="10248"/>
                                        </p:tgtEl>
                                        <p:attrNameLst>
                                          <p:attrName>ppt_x</p:attrName>
                                        </p:attrNameLst>
                                      </p:cBhvr>
                                      <p:tavLst>
                                        <p:tav tm="0">
                                          <p:val>
                                            <p:strVal val="1+#ppt_w/2"/>
                                          </p:val>
                                        </p:tav>
                                        <p:tav tm="100000">
                                          <p:val>
                                            <p:strVal val="#ppt_x"/>
                                          </p:val>
                                        </p:tav>
                                      </p:tavLst>
                                    </p:anim>
                                    <p:anim calcmode="lin" valueType="num">
                                      <p:cBhvr additive="base">
                                        <p:cTn id="80" dur="1000" fill="hold"/>
                                        <p:tgtEl>
                                          <p:spTgt spid="10248"/>
                                        </p:tgtEl>
                                        <p:attrNameLst>
                                          <p:attrName>ppt_y</p:attrName>
                                        </p:attrNameLst>
                                      </p:cBhvr>
                                      <p:tavLst>
                                        <p:tav tm="0">
                                          <p:val>
                                            <p:strVal val="#ppt_y"/>
                                          </p:val>
                                        </p:tav>
                                        <p:tav tm="100000">
                                          <p:val>
                                            <p:strVal val="#ppt_y"/>
                                          </p:val>
                                        </p:tav>
                                      </p:tavLst>
                                    </p:anim>
                                  </p:childTnLst>
                                </p:cTn>
                              </p:par>
                            </p:childTnLst>
                          </p:cTn>
                        </p:par>
                        <p:par>
                          <p:cTn id="81" fill="hold">
                            <p:stCondLst>
                              <p:cond delay="16000"/>
                            </p:stCondLst>
                            <p:childTnLst>
                              <p:par>
                                <p:cTn id="82" presetID="51" presetClass="entr" presetSubtype="0" fill="hold" nodeType="afterEffect">
                                  <p:stCondLst>
                                    <p:cond delay="0"/>
                                  </p:stCondLst>
                                  <p:childTnLst>
                                    <p:set>
                                      <p:cBhvr>
                                        <p:cTn id="83" dur="1" fill="hold">
                                          <p:stCondLst>
                                            <p:cond delay="0"/>
                                          </p:stCondLst>
                                        </p:cTn>
                                        <p:tgtEl>
                                          <p:spTgt spid="10249"/>
                                        </p:tgtEl>
                                        <p:attrNameLst>
                                          <p:attrName>style.visibility</p:attrName>
                                        </p:attrNameLst>
                                      </p:cBhvr>
                                      <p:to>
                                        <p:strVal val="visible"/>
                                      </p:to>
                                    </p:set>
                                    <p:animEffect transition="in" filter="fade">
                                      <p:cBhvr>
                                        <p:cTn id="84" dur="385" decel="100000"/>
                                        <p:tgtEl>
                                          <p:spTgt spid="10249"/>
                                        </p:tgtEl>
                                      </p:cBhvr>
                                    </p:animEffect>
                                    <p:animScale>
                                      <p:cBhvr>
                                        <p:cTn id="85" dur="385" decel="100000"/>
                                        <p:tgtEl>
                                          <p:spTgt spid="10249"/>
                                        </p:tgtEl>
                                      </p:cBhvr>
                                      <p:from x="10000" y="10000"/>
                                      <p:to x="200000" y="450000"/>
                                    </p:animScale>
                                    <p:animScale>
                                      <p:cBhvr>
                                        <p:cTn id="86" dur="615" accel="100000" fill="hold">
                                          <p:stCondLst>
                                            <p:cond delay="385"/>
                                          </p:stCondLst>
                                        </p:cTn>
                                        <p:tgtEl>
                                          <p:spTgt spid="10249"/>
                                        </p:tgtEl>
                                      </p:cBhvr>
                                      <p:from x="200000" y="450000"/>
                                      <p:to x="100000" y="100000"/>
                                    </p:animScale>
                                    <p:set>
                                      <p:cBhvr>
                                        <p:cTn id="87" dur="385" fill="hold"/>
                                        <p:tgtEl>
                                          <p:spTgt spid="10249"/>
                                        </p:tgtEl>
                                        <p:attrNameLst>
                                          <p:attrName>ppt_x</p:attrName>
                                        </p:attrNameLst>
                                      </p:cBhvr>
                                      <p:to>
                                        <p:strVal val="(0.5)"/>
                                      </p:to>
                                    </p:set>
                                    <p:anim from="(0.5)" to="(#ppt_x)" calcmode="lin" valueType="num">
                                      <p:cBhvr>
                                        <p:cTn id="88" dur="615" accel="100000" fill="hold">
                                          <p:stCondLst>
                                            <p:cond delay="385"/>
                                          </p:stCondLst>
                                        </p:cTn>
                                        <p:tgtEl>
                                          <p:spTgt spid="10249"/>
                                        </p:tgtEl>
                                        <p:attrNameLst>
                                          <p:attrName>ppt_x</p:attrName>
                                        </p:attrNameLst>
                                      </p:cBhvr>
                                    </p:anim>
                                    <p:set>
                                      <p:cBhvr>
                                        <p:cTn id="89" dur="385" fill="hold"/>
                                        <p:tgtEl>
                                          <p:spTgt spid="10249"/>
                                        </p:tgtEl>
                                        <p:attrNameLst>
                                          <p:attrName>ppt_y</p:attrName>
                                        </p:attrNameLst>
                                      </p:cBhvr>
                                      <p:to>
                                        <p:strVal val="(#ppt_y+0.4)"/>
                                      </p:to>
                                    </p:set>
                                    <p:anim from="(#ppt_y+0.4)" to="(#ppt_y)" calcmode="lin" valueType="num">
                                      <p:cBhvr>
                                        <p:cTn id="90" dur="615" accel="100000" fill="hold">
                                          <p:stCondLst>
                                            <p:cond delay="385"/>
                                          </p:stCondLst>
                                        </p:cTn>
                                        <p:tgtEl>
                                          <p:spTgt spid="1024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9DA087A3-CFA1-77B2-CA3F-964EE61672DD}"/>
              </a:ext>
            </a:extLst>
          </p:cNvPr>
          <p:cNvPicPr>
            <a:picLocks noChangeAspect="1"/>
          </p:cNvPicPr>
          <p:nvPr/>
        </p:nvPicPr>
        <p:blipFill>
          <a:blip r:embed="rId2" cstate="print"/>
          <a:stretch>
            <a:fillRect/>
          </a:stretch>
        </p:blipFill>
        <p:spPr>
          <a:xfrm>
            <a:off x="6095" y="0"/>
            <a:ext cx="9131809" cy="6858000"/>
          </a:xfrm>
          <a:prstGeom prst="rect">
            <a:avLst/>
          </a:prstGeom>
        </p:spPr>
      </p:pic>
      <p:sp>
        <p:nvSpPr>
          <p:cNvPr id="4" name="TextBox 3"/>
          <p:cNvSpPr txBox="1"/>
          <p:nvPr/>
        </p:nvSpPr>
        <p:spPr>
          <a:xfrm>
            <a:off x="2514501" y="278287"/>
            <a:ext cx="6416591" cy="1077218"/>
          </a:xfrm>
          <a:prstGeom prst="rect">
            <a:avLst/>
          </a:prstGeom>
          <a:noFill/>
        </p:spPr>
        <p:txBody>
          <a:bodyPr wrap="square" rtlCol="0">
            <a:spAutoFit/>
          </a:bodyPr>
          <a:lstStyle/>
          <a:p>
            <a:r>
              <a:rPr lang="uk-UA" sz="3200" b="1" dirty="0">
                <a:solidFill>
                  <a:srgbClr val="7030A0"/>
                </a:solidFill>
                <a:latin typeface="Monotype Corsiva" pitchFamily="66" charset="0"/>
              </a:rPr>
              <a:t>Робота в творчій групі вчителів історії </a:t>
            </a:r>
          </a:p>
          <a:p>
            <a:r>
              <a:rPr lang="uk-UA" sz="3200" b="1" dirty="0">
                <a:solidFill>
                  <a:srgbClr val="7030A0"/>
                </a:solidFill>
                <a:latin typeface="Monotype Corsiva" pitchFamily="66" charset="0"/>
              </a:rPr>
              <a:t>Яворівської міської ради</a:t>
            </a:r>
          </a:p>
        </p:txBody>
      </p:sp>
      <p:pic>
        <p:nvPicPr>
          <p:cNvPr id="9219" name="Picture 3" descr="D:\Desktop\зображення_viber_2024-01-02_16-37-57-340.jpg"/>
          <p:cNvPicPr>
            <a:picLocks noChangeAspect="1" noChangeArrowheads="1"/>
          </p:cNvPicPr>
          <p:nvPr/>
        </p:nvPicPr>
        <p:blipFill>
          <a:blip r:embed="rId3" cstate="print"/>
          <a:srcRect/>
          <a:stretch>
            <a:fillRect/>
          </a:stretch>
        </p:blipFill>
        <p:spPr bwMode="auto">
          <a:xfrm>
            <a:off x="92195" y="3466676"/>
            <a:ext cx="2989888" cy="2242416"/>
          </a:xfrm>
          <a:prstGeom prst="ellipse">
            <a:avLst/>
          </a:prstGeom>
          <a:noFill/>
        </p:spPr>
      </p:pic>
      <p:pic>
        <p:nvPicPr>
          <p:cNvPr id="9218" name="Picture 2" descr="D:\Desktop\зображення_viber_2024-01-02_16-37-05-621.jpg"/>
          <p:cNvPicPr>
            <a:picLocks noChangeAspect="1" noChangeArrowheads="1"/>
          </p:cNvPicPr>
          <p:nvPr/>
        </p:nvPicPr>
        <p:blipFill>
          <a:blip r:embed="rId4" cstate="print"/>
          <a:srcRect/>
          <a:stretch>
            <a:fillRect/>
          </a:stretch>
        </p:blipFill>
        <p:spPr bwMode="auto">
          <a:xfrm>
            <a:off x="157276" y="183205"/>
            <a:ext cx="2232794" cy="2977059"/>
          </a:xfrm>
          <a:prstGeom prst="ellipse">
            <a:avLst/>
          </a:prstGeom>
          <a:noFill/>
        </p:spPr>
      </p:pic>
      <p:pic>
        <p:nvPicPr>
          <p:cNvPr id="1033" name="Picture 9" descr="D:\Desktop\зображення_viber_2024-01-07_15-11-23-348.jpg"/>
          <p:cNvPicPr>
            <a:picLocks noChangeAspect="1" noChangeArrowheads="1"/>
          </p:cNvPicPr>
          <p:nvPr/>
        </p:nvPicPr>
        <p:blipFill>
          <a:blip r:embed="rId5" cstate="print"/>
          <a:srcRect b="3577"/>
          <a:stretch>
            <a:fillRect/>
          </a:stretch>
        </p:blipFill>
        <p:spPr bwMode="auto">
          <a:xfrm>
            <a:off x="3494532" y="3911600"/>
            <a:ext cx="2301316" cy="2946400"/>
          </a:xfrm>
          <a:prstGeom prst="ellipse">
            <a:avLst/>
          </a:prstGeom>
          <a:noFill/>
        </p:spPr>
      </p:pic>
      <p:pic>
        <p:nvPicPr>
          <p:cNvPr id="1027" name="Picture 3" descr="D:\Desktop\зображення_viber_2024-01-07_14-49-27-787.jpg"/>
          <p:cNvPicPr>
            <a:picLocks noChangeAspect="1" noChangeArrowheads="1"/>
          </p:cNvPicPr>
          <p:nvPr/>
        </p:nvPicPr>
        <p:blipFill>
          <a:blip r:embed="rId6" cstate="print"/>
          <a:srcRect t="32848" b="37374"/>
          <a:stretch>
            <a:fillRect/>
          </a:stretch>
        </p:blipFill>
        <p:spPr bwMode="auto">
          <a:xfrm>
            <a:off x="2691476" y="1671735"/>
            <a:ext cx="3037898" cy="2010289"/>
          </a:xfrm>
          <a:prstGeom prst="cloud">
            <a:avLst/>
          </a:prstGeom>
          <a:noFill/>
        </p:spPr>
      </p:pic>
      <p:pic>
        <p:nvPicPr>
          <p:cNvPr id="2" name="Рисунок 1"/>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414810" y="285828"/>
            <a:ext cx="2941626" cy="3913111"/>
          </a:xfrm>
          <a:prstGeom prst="rect">
            <a:avLst/>
          </a:prstGeom>
        </p:spPr>
      </p:pic>
      <p:pic>
        <p:nvPicPr>
          <p:cNvPr id="6" name="Рисунок 5" descr="Зображення, що містить одежа, у приміщенні, меблі, особа&#10;&#10;Автоматично згенерований опис">
            <a:extLst>
              <a:ext uri="{FF2B5EF4-FFF2-40B4-BE49-F238E27FC236}">
                <a16:creationId xmlns="" xmlns:a16="http://schemas.microsoft.com/office/drawing/2014/main" id="{7FA0DA27-6B3C-628A-EE25-8C1FD23509D7}"/>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071681" y="3911600"/>
            <a:ext cx="2941626" cy="2206220"/>
          </a:xfrm>
          <a:prstGeom prst="ellipse">
            <a:avLst/>
          </a:prstGeom>
        </p:spPr>
      </p:pic>
    </p:spTree>
    <p:extLst>
      <p:ext uri="{BB962C8B-B14F-4D97-AF65-F5344CB8AC3E}">
        <p14:creationId xmlns="" xmlns:p14="http://schemas.microsoft.com/office/powerpoint/2010/main" val="174140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7" presetClass="entr" presetSubtype="2" fill="hold" nodeType="after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additive="base">
                                        <p:cTn id="14" dur="5000" fill="hold"/>
                                        <p:tgtEl>
                                          <p:spTgt spid="1027"/>
                                        </p:tgtEl>
                                        <p:attrNameLst>
                                          <p:attrName>ppt_x</p:attrName>
                                        </p:attrNameLst>
                                      </p:cBhvr>
                                      <p:tavLst>
                                        <p:tav tm="0">
                                          <p:val>
                                            <p:strVal val="1+#ppt_w/2"/>
                                          </p:val>
                                        </p:tav>
                                        <p:tav tm="100000">
                                          <p:val>
                                            <p:strVal val="#ppt_x"/>
                                          </p:val>
                                        </p:tav>
                                      </p:tavLst>
                                    </p:anim>
                                    <p:anim calcmode="lin" valueType="num">
                                      <p:cBhvr additive="base">
                                        <p:cTn id="15" dur="5000" fill="hold"/>
                                        <p:tgtEl>
                                          <p:spTgt spid="1027"/>
                                        </p:tgtEl>
                                        <p:attrNameLst>
                                          <p:attrName>ppt_y</p:attrName>
                                        </p:attrNameLst>
                                      </p:cBhvr>
                                      <p:tavLst>
                                        <p:tav tm="0">
                                          <p:val>
                                            <p:strVal val="#ppt_y"/>
                                          </p:val>
                                        </p:tav>
                                        <p:tav tm="100000">
                                          <p:val>
                                            <p:strVal val="#ppt_y"/>
                                          </p:val>
                                        </p:tav>
                                      </p:tavLst>
                                    </p:anim>
                                  </p:childTnLst>
                                </p:cTn>
                              </p:par>
                            </p:childTnLst>
                          </p:cTn>
                        </p:par>
                        <p:par>
                          <p:cTn id="16" fill="hold">
                            <p:stCondLst>
                              <p:cond delay="7000"/>
                            </p:stCondLst>
                            <p:childTnLst>
                              <p:par>
                                <p:cTn id="17" presetID="20" presetClass="entr" presetSubtype="0" fill="hold" nodeType="after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wedge">
                                      <p:cBhvr>
                                        <p:cTn id="19" dur="2000"/>
                                        <p:tgtEl>
                                          <p:spTgt spid="9218"/>
                                        </p:tgtEl>
                                      </p:cBhvr>
                                    </p:animEffect>
                                  </p:childTnLst>
                                </p:cTn>
                              </p:par>
                            </p:childTnLst>
                          </p:cTn>
                        </p:par>
                        <p:par>
                          <p:cTn id="20" fill="hold">
                            <p:stCondLst>
                              <p:cond delay="9000"/>
                            </p:stCondLst>
                            <p:childTnLst>
                              <p:par>
                                <p:cTn id="21" presetID="20" presetClass="entr" presetSubtype="0" fill="hold" nodeType="afterEffect">
                                  <p:stCondLst>
                                    <p:cond delay="0"/>
                                  </p:stCondLst>
                                  <p:childTnLst>
                                    <p:set>
                                      <p:cBhvr>
                                        <p:cTn id="22" dur="1" fill="hold">
                                          <p:stCondLst>
                                            <p:cond delay="0"/>
                                          </p:stCondLst>
                                        </p:cTn>
                                        <p:tgtEl>
                                          <p:spTgt spid="9219"/>
                                        </p:tgtEl>
                                        <p:attrNameLst>
                                          <p:attrName>style.visibility</p:attrName>
                                        </p:attrNameLst>
                                      </p:cBhvr>
                                      <p:to>
                                        <p:strVal val="visible"/>
                                      </p:to>
                                    </p:set>
                                    <p:animEffect transition="in" filter="wedge">
                                      <p:cBhvr>
                                        <p:cTn id="23" dur="2000"/>
                                        <p:tgtEl>
                                          <p:spTgt spid="9219"/>
                                        </p:tgtEl>
                                      </p:cBhvr>
                                    </p:animEffect>
                                  </p:childTnLst>
                                </p:cTn>
                              </p:par>
                            </p:childTnLst>
                          </p:cTn>
                        </p:par>
                        <p:par>
                          <p:cTn id="24" fill="hold">
                            <p:stCondLst>
                              <p:cond delay="11000"/>
                            </p:stCondLst>
                            <p:childTnLst>
                              <p:par>
                                <p:cTn id="25" presetID="20" presetClass="entr" presetSubtype="0" fill="hold" nodeType="afterEffect">
                                  <p:stCondLst>
                                    <p:cond delay="0"/>
                                  </p:stCondLst>
                                  <p:childTnLst>
                                    <p:set>
                                      <p:cBhvr>
                                        <p:cTn id="26" dur="1" fill="hold">
                                          <p:stCondLst>
                                            <p:cond delay="0"/>
                                          </p:stCondLst>
                                        </p:cTn>
                                        <p:tgtEl>
                                          <p:spTgt spid="1033"/>
                                        </p:tgtEl>
                                        <p:attrNameLst>
                                          <p:attrName>style.visibility</p:attrName>
                                        </p:attrNameLst>
                                      </p:cBhvr>
                                      <p:to>
                                        <p:strVal val="visible"/>
                                      </p:to>
                                    </p:set>
                                    <p:animEffect transition="in" filter="wedge">
                                      <p:cBhvr>
                                        <p:cTn id="27" dur="2000"/>
                                        <p:tgtEl>
                                          <p:spTgt spid="1033"/>
                                        </p:tgtEl>
                                      </p:cBhvr>
                                    </p:animEffect>
                                  </p:childTnLst>
                                </p:cTn>
                              </p:par>
                            </p:childTnLst>
                          </p:cTn>
                        </p:par>
                        <p:par>
                          <p:cTn id="28" fill="hold">
                            <p:stCondLst>
                              <p:cond delay="13000"/>
                            </p:stCondLst>
                            <p:childTnLst>
                              <p:par>
                                <p:cTn id="29" presetID="2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edge">
                                      <p:cBhvr>
                                        <p:cTn id="31" dur="2000"/>
                                        <p:tgtEl>
                                          <p:spTgt spid="6"/>
                                        </p:tgtEl>
                                      </p:cBhvr>
                                    </p:animEffect>
                                  </p:childTnLst>
                                </p:cTn>
                              </p:par>
                            </p:childTnLst>
                          </p:cTn>
                        </p:par>
                        <p:par>
                          <p:cTn id="32" fill="hold">
                            <p:stCondLst>
                              <p:cond delay="15000"/>
                            </p:stCondLst>
                            <p:childTnLst>
                              <p:par>
                                <p:cTn id="33" presetID="2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edge">
                                      <p:cBhvr>
                                        <p:cTn id="3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CA69EF6E-30A6-5E5C-EB6B-130A6D87B692}"/>
              </a:ext>
            </a:extLst>
          </p:cNvPr>
          <p:cNvPicPr>
            <a:picLocks noChangeAspect="1"/>
          </p:cNvPicPr>
          <p:nvPr/>
        </p:nvPicPr>
        <p:blipFill>
          <a:blip r:embed="rId2" cstate="print"/>
          <a:stretch>
            <a:fillRect/>
          </a:stretch>
        </p:blipFill>
        <p:spPr>
          <a:xfrm>
            <a:off x="6095" y="0"/>
            <a:ext cx="9131809" cy="6858000"/>
          </a:xfrm>
          <a:prstGeom prst="rect">
            <a:avLst/>
          </a:prstGeom>
        </p:spPr>
      </p:pic>
      <p:sp>
        <p:nvSpPr>
          <p:cNvPr id="2" name="TextBox 1">
            <a:extLst>
              <a:ext uri="{FF2B5EF4-FFF2-40B4-BE49-F238E27FC236}">
                <a16:creationId xmlns="" xmlns:a16="http://schemas.microsoft.com/office/drawing/2014/main" id="{E0DD66E7-694E-C560-E568-B45B2FD3F512}"/>
              </a:ext>
            </a:extLst>
          </p:cNvPr>
          <p:cNvSpPr txBox="1"/>
          <p:nvPr/>
        </p:nvSpPr>
        <p:spPr>
          <a:xfrm>
            <a:off x="3431358" y="3570327"/>
            <a:ext cx="5712642" cy="1107996"/>
          </a:xfrm>
          <a:prstGeom prst="rect">
            <a:avLst/>
          </a:prstGeom>
          <a:noFill/>
        </p:spPr>
        <p:txBody>
          <a:bodyPr wrap="square" rtlCol="0">
            <a:spAutoFit/>
          </a:bodyPr>
          <a:lstStyle/>
          <a:p>
            <a:r>
              <a:rPr lang="uk-UA" sz="6600" b="1" dirty="0">
                <a:solidFill>
                  <a:srgbClr val="000099"/>
                </a:solidFill>
                <a:latin typeface="Monotype Corsiva" panose="03010101010201010101" pitchFamily="66" charset="0"/>
              </a:rPr>
              <a:t>Дякую за увагу!</a:t>
            </a:r>
          </a:p>
        </p:txBody>
      </p:sp>
      <p:pic>
        <p:nvPicPr>
          <p:cNvPr id="6" name="Рисунок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 y="-160306"/>
            <a:ext cx="5495925" cy="4124325"/>
          </a:xfrm>
          <a:prstGeom prst="rect">
            <a:avLst/>
          </a:prstGeom>
        </p:spPr>
      </p:pic>
    </p:spTree>
    <p:extLst>
      <p:ext uri="{BB962C8B-B14F-4D97-AF65-F5344CB8AC3E}">
        <p14:creationId xmlns="" xmlns:p14="http://schemas.microsoft.com/office/powerpoint/2010/main" val="112919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35"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anim calcmode="lin" valueType="num">
                                      <p:cBhvr>
                                        <p:cTn id="25" dur="2000" fill="hold"/>
                                        <p:tgtEl>
                                          <p:spTgt spid="2"/>
                                        </p:tgtEl>
                                        <p:attrNameLst>
                                          <p:attrName>style.rotation</p:attrName>
                                        </p:attrNameLst>
                                      </p:cBhvr>
                                      <p:tavLst>
                                        <p:tav tm="0">
                                          <p:val>
                                            <p:fltVal val="720"/>
                                          </p:val>
                                        </p:tav>
                                        <p:tav tm="100000">
                                          <p:val>
                                            <p:fltVal val="0"/>
                                          </p:val>
                                        </p:tav>
                                      </p:tavLst>
                                    </p:anim>
                                    <p:anim calcmode="lin" valueType="num">
                                      <p:cBhvr>
                                        <p:cTn id="26" dur="2000" fill="hold"/>
                                        <p:tgtEl>
                                          <p:spTgt spid="2"/>
                                        </p:tgtEl>
                                        <p:attrNameLst>
                                          <p:attrName>ppt_h</p:attrName>
                                        </p:attrNameLst>
                                      </p:cBhvr>
                                      <p:tavLst>
                                        <p:tav tm="0">
                                          <p:val>
                                            <p:fltVal val="0"/>
                                          </p:val>
                                        </p:tav>
                                        <p:tav tm="100000">
                                          <p:val>
                                            <p:strVal val="#ppt_h"/>
                                          </p:val>
                                        </p:tav>
                                      </p:tavLst>
                                    </p:anim>
                                    <p:anim calcmode="lin" valueType="num">
                                      <p:cBhvr>
                                        <p:cTn id="27"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C7447AEF-8109-C8C6-D01A-1239CEF019F9}"/>
              </a:ext>
            </a:extLst>
          </p:cNvPr>
          <p:cNvPicPr>
            <a:picLocks noChangeAspect="1"/>
          </p:cNvPicPr>
          <p:nvPr/>
        </p:nvPicPr>
        <p:blipFill>
          <a:blip r:embed="rId2" cstate="print"/>
          <a:stretch>
            <a:fillRect/>
          </a:stretch>
        </p:blipFill>
        <p:spPr>
          <a:xfrm>
            <a:off x="12191" y="0"/>
            <a:ext cx="9131809" cy="7204509"/>
          </a:xfrm>
          <a:prstGeom prst="rect">
            <a:avLst/>
          </a:prstGeom>
        </p:spPr>
      </p:pic>
      <p:sp>
        <p:nvSpPr>
          <p:cNvPr id="7" name="WordArt 33"/>
          <p:cNvSpPr>
            <a:spLocks noChangeArrowheads="1" noChangeShapeType="1" noTextEdit="1"/>
          </p:cNvSpPr>
          <p:nvPr/>
        </p:nvSpPr>
        <p:spPr bwMode="auto">
          <a:xfrm rot="5400000">
            <a:off x="-1293889" y="3172537"/>
            <a:ext cx="4475746" cy="440738"/>
          </a:xfrm>
          <a:prstGeom prst="rect">
            <a:avLst/>
          </a:prstGeom>
          <a:solidFill>
            <a:srgbClr val="3399FF"/>
          </a:solidFill>
          <a:effectLst/>
          <a:scene3d>
            <a:camera prst="orthographicFront"/>
            <a:lightRig rig="threePt" dir="t"/>
          </a:scene3d>
          <a:sp3d>
            <a:bevelT w="114300" prst="artDeco"/>
          </a:sp3d>
        </p:spPr>
        <p:txBody>
          <a:bodyPr vert="wordArtVert" wrap="none" fromWordArt="1">
            <a:prstTxWarp prst="textPlain">
              <a:avLst>
                <a:gd name="adj" fmla="val 50000"/>
              </a:avLst>
            </a:prstTxWarp>
          </a:bodyPr>
          <a:lstStyle/>
          <a:p>
            <a:pPr algn="ctr" fontAlgn="auto">
              <a:defRPr/>
            </a:pPr>
            <a:r>
              <a:rPr lang="uk-UA" sz="3600" i="1" kern="10" dirty="0">
                <a:ln w="9525">
                  <a:solidFill>
                    <a:srgbClr val="000000"/>
                  </a:solidFill>
                  <a:round/>
                  <a:headEnd/>
                  <a:tailEnd/>
                </a:ln>
                <a:solidFill>
                  <a:srgbClr val="0000FF"/>
                </a:solidFill>
                <a:latin typeface="Times New Roman" pitchFamily="18" charset="0"/>
                <a:cs typeface="Times New Roman" pitchFamily="18" charset="0"/>
              </a:rPr>
              <a:t>Учень</a:t>
            </a:r>
          </a:p>
        </p:txBody>
      </p:sp>
      <p:sp>
        <p:nvSpPr>
          <p:cNvPr id="8" name="Text Box 40"/>
          <p:cNvSpPr txBox="1">
            <a:spLocks noChangeArrowheads="1"/>
          </p:cNvSpPr>
          <p:nvPr/>
        </p:nvSpPr>
        <p:spPr bwMode="auto">
          <a:xfrm>
            <a:off x="2281189" y="1155032"/>
            <a:ext cx="2733573" cy="1077218"/>
          </a:xfrm>
          <a:prstGeom prst="rect">
            <a:avLst/>
          </a:prstGeom>
          <a:solidFill>
            <a:srgbClr val="00B0F0"/>
          </a:solidFill>
          <a:ln>
            <a:noFill/>
          </a:ln>
          <a:effectLst/>
          <a:scene3d>
            <a:camera prst="orthographicFront"/>
            <a:lightRig rig="threePt" dir="t"/>
          </a:scene3d>
          <a:sp3d>
            <a:bevelT w="114300" prst="artDeco"/>
          </a:sp3d>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uk-UA" sz="1600" b="1" dirty="0">
                <a:latin typeface="Georgia" pitchFamily="18" charset="0"/>
                <a:cs typeface="Times New Roman" pitchFamily="18" charset="0"/>
              </a:rPr>
              <a:t>Має можливість вибору завдання , яке відповідає його складу мислення</a:t>
            </a:r>
            <a:endParaRPr lang="ru-RU" sz="1600" b="1" dirty="0">
              <a:latin typeface="Georgia" pitchFamily="18" charset="0"/>
              <a:cs typeface="Times New Roman" pitchFamily="18" charset="0"/>
            </a:endParaRPr>
          </a:p>
        </p:txBody>
      </p:sp>
      <p:pic>
        <p:nvPicPr>
          <p:cNvPr id="9" name="Picture 14"/>
          <p:cNvPicPr>
            <a:picLocks noChangeAspect="1" noChangeArrowheads="1"/>
          </p:cNvPicPr>
          <p:nvPr/>
        </p:nvPicPr>
        <p:blipFill>
          <a:blip r:embed="rId3" cstate="print"/>
          <a:srcRect/>
          <a:stretch>
            <a:fillRect/>
          </a:stretch>
        </p:blipFill>
        <p:spPr bwMode="auto">
          <a:xfrm>
            <a:off x="2282307" y="2425566"/>
            <a:ext cx="2732455" cy="933651"/>
          </a:xfrm>
          <a:prstGeom prst="rect">
            <a:avLst/>
          </a:prstGeom>
          <a:noFill/>
          <a:ln w="9525">
            <a:noFill/>
            <a:miter lim="800000"/>
            <a:headEnd/>
            <a:tailEnd/>
          </a:ln>
        </p:spPr>
      </p:pic>
      <p:sp>
        <p:nvSpPr>
          <p:cNvPr id="10" name="Text Box 50"/>
          <p:cNvSpPr txBox="1">
            <a:spLocks noChangeArrowheads="1"/>
          </p:cNvSpPr>
          <p:nvPr/>
        </p:nvSpPr>
        <p:spPr bwMode="auto">
          <a:xfrm>
            <a:off x="2328686" y="3616692"/>
            <a:ext cx="2637141" cy="830997"/>
          </a:xfrm>
          <a:prstGeom prst="rect">
            <a:avLst/>
          </a:prstGeom>
          <a:solidFill>
            <a:srgbClr val="00B0F0"/>
          </a:solidFill>
          <a:ln>
            <a:noFill/>
          </a:ln>
          <a:effectLst/>
          <a:scene3d>
            <a:camera prst="orthographicFront"/>
            <a:lightRig rig="threePt" dir="t"/>
          </a:scene3d>
          <a:sp3d>
            <a:bevelT w="114300" prst="artDeco"/>
          </a:sp3d>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uk-UA" sz="1600" b="1" dirty="0">
                <a:latin typeface="Georgia" pitchFamily="18" charset="0"/>
                <a:cs typeface="Times New Roman" pitchFamily="18" charset="0"/>
              </a:rPr>
              <a:t>Здійснює самооцінку, визначає  пріоритети у вивченні предмету</a:t>
            </a:r>
            <a:endParaRPr lang="ru-RU" sz="1600" b="1" dirty="0">
              <a:latin typeface="Georgia" pitchFamily="18" charset="0"/>
              <a:cs typeface="Times New Roman" pitchFamily="18" charset="0"/>
            </a:endParaRPr>
          </a:p>
        </p:txBody>
      </p:sp>
      <p:sp>
        <p:nvSpPr>
          <p:cNvPr id="11" name="AutoShape 37"/>
          <p:cNvSpPr>
            <a:spLocks noChangeArrowheads="1"/>
          </p:cNvSpPr>
          <p:nvPr/>
        </p:nvSpPr>
        <p:spPr bwMode="auto">
          <a:xfrm rot="15912907" flipH="1">
            <a:off x="1488676" y="1243881"/>
            <a:ext cx="647700" cy="1368425"/>
          </a:xfrm>
          <a:prstGeom prst="curvedLeftArrow">
            <a:avLst>
              <a:gd name="adj1" fmla="val 42255"/>
              <a:gd name="adj2" fmla="val 84510"/>
              <a:gd name="adj3" fmla="val 33333"/>
            </a:avLst>
          </a:prstGeom>
          <a:solidFill>
            <a:srgbClr val="FF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defRPr/>
            </a:pPr>
            <a:endParaRPr lang="ru-RU" sz="1800" b="0">
              <a:solidFill>
                <a:schemeClr val="tx1"/>
              </a:solidFill>
              <a:latin typeface="Arial" charset="0"/>
            </a:endParaRPr>
          </a:p>
        </p:txBody>
      </p:sp>
      <p:sp>
        <p:nvSpPr>
          <p:cNvPr id="12" name="AutoShape 37"/>
          <p:cNvSpPr>
            <a:spLocks noChangeArrowheads="1"/>
          </p:cNvSpPr>
          <p:nvPr/>
        </p:nvSpPr>
        <p:spPr bwMode="auto">
          <a:xfrm rot="15912907" flipH="1">
            <a:off x="1565677" y="4872605"/>
            <a:ext cx="647700" cy="1368425"/>
          </a:xfrm>
          <a:prstGeom prst="curvedLeftArrow">
            <a:avLst>
              <a:gd name="adj1" fmla="val 42255"/>
              <a:gd name="adj2" fmla="val 84510"/>
              <a:gd name="adj3" fmla="val 33333"/>
            </a:avLst>
          </a:prstGeom>
          <a:solidFill>
            <a:srgbClr val="FF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defRPr/>
            </a:pPr>
            <a:endParaRPr lang="ru-RU" sz="1800" b="0">
              <a:solidFill>
                <a:schemeClr val="tx1"/>
              </a:solidFill>
              <a:latin typeface="Arial" charset="0"/>
            </a:endParaRPr>
          </a:p>
        </p:txBody>
      </p:sp>
      <p:sp>
        <p:nvSpPr>
          <p:cNvPr id="13" name="AutoShape 37"/>
          <p:cNvSpPr>
            <a:spLocks noChangeArrowheads="1"/>
          </p:cNvSpPr>
          <p:nvPr/>
        </p:nvSpPr>
        <p:spPr bwMode="auto">
          <a:xfrm rot="15912907" flipH="1">
            <a:off x="1496697" y="2435809"/>
            <a:ext cx="647700" cy="1368425"/>
          </a:xfrm>
          <a:prstGeom prst="curvedLeftArrow">
            <a:avLst>
              <a:gd name="adj1" fmla="val 42255"/>
              <a:gd name="adj2" fmla="val 84510"/>
              <a:gd name="adj3" fmla="val 33333"/>
            </a:avLst>
          </a:prstGeom>
          <a:solidFill>
            <a:srgbClr val="FF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defRPr/>
            </a:pPr>
            <a:endParaRPr lang="ru-RU" sz="1800" b="0">
              <a:solidFill>
                <a:schemeClr val="tx1"/>
              </a:solidFill>
              <a:latin typeface="Arial" charset="0"/>
            </a:endParaRPr>
          </a:p>
        </p:txBody>
      </p:sp>
      <p:sp>
        <p:nvSpPr>
          <p:cNvPr id="14" name="TextBox 13"/>
          <p:cNvSpPr txBox="1"/>
          <p:nvPr/>
        </p:nvSpPr>
        <p:spPr>
          <a:xfrm>
            <a:off x="1472665" y="404262"/>
            <a:ext cx="5319085" cy="646331"/>
          </a:xfrm>
          <a:prstGeom prst="rect">
            <a:avLst/>
          </a:prstGeom>
          <a:noFill/>
        </p:spPr>
        <p:txBody>
          <a:bodyPr wrap="square" rtlCol="0">
            <a:spAutoFit/>
          </a:bodyPr>
          <a:lstStyle/>
          <a:p>
            <a:r>
              <a:rPr lang="uk-UA" sz="3600" b="1" dirty="0">
                <a:solidFill>
                  <a:srgbClr val="7030A0"/>
                </a:solidFill>
                <a:latin typeface="Monotype Corsiva" pitchFamily="66" charset="0"/>
              </a:rPr>
              <a:t>Ідея розвитку сучасної школи</a:t>
            </a:r>
          </a:p>
        </p:txBody>
      </p:sp>
      <p:sp>
        <p:nvSpPr>
          <p:cNvPr id="16" name="AutoShape 37"/>
          <p:cNvSpPr>
            <a:spLocks noChangeArrowheads="1"/>
          </p:cNvSpPr>
          <p:nvPr/>
        </p:nvSpPr>
        <p:spPr bwMode="auto">
          <a:xfrm rot="15912907" flipH="1">
            <a:off x="1650700" y="3802596"/>
            <a:ext cx="647700" cy="1368425"/>
          </a:xfrm>
          <a:prstGeom prst="curvedLeftArrow">
            <a:avLst>
              <a:gd name="adj1" fmla="val 42255"/>
              <a:gd name="adj2" fmla="val 84510"/>
              <a:gd name="adj3" fmla="val 33333"/>
            </a:avLst>
          </a:prstGeom>
          <a:solidFill>
            <a:srgbClr val="FF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defRPr/>
            </a:pPr>
            <a:endParaRPr lang="ru-RU" sz="1800" b="0">
              <a:solidFill>
                <a:schemeClr val="tx1"/>
              </a:solidFill>
              <a:latin typeface="Arial" charset="0"/>
            </a:endParaRPr>
          </a:p>
        </p:txBody>
      </p:sp>
      <p:sp>
        <p:nvSpPr>
          <p:cNvPr id="17" name="Text Box 40"/>
          <p:cNvSpPr txBox="1">
            <a:spLocks noChangeArrowheads="1"/>
          </p:cNvSpPr>
          <p:nvPr/>
        </p:nvSpPr>
        <p:spPr bwMode="auto">
          <a:xfrm>
            <a:off x="2367815" y="4764507"/>
            <a:ext cx="2685448" cy="1200329"/>
          </a:xfrm>
          <a:prstGeom prst="rect">
            <a:avLst/>
          </a:prstGeom>
          <a:solidFill>
            <a:srgbClr val="00B0F0"/>
          </a:solidFill>
          <a:ln>
            <a:noFill/>
          </a:ln>
          <a:effectLst/>
          <a:scene3d>
            <a:camera prst="orthographicFront"/>
            <a:lightRig rig="threePt" dir="t"/>
          </a:scene3d>
          <a:sp3d>
            <a:bevelT w="114300" prst="artDeco"/>
          </a:sp3d>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uk-UA" sz="1600" b="1" dirty="0">
                <a:latin typeface="Georgia" pitchFamily="18" charset="0"/>
                <a:cs typeface="Times New Roman" pitchFamily="18" charset="0"/>
              </a:rPr>
              <a:t>Вміє  застосовувати набуті знання у повсякденному житті</a:t>
            </a:r>
          </a:p>
          <a:p>
            <a:pPr algn="ctr" eaLnBrk="1" hangingPunct="1">
              <a:spcBef>
                <a:spcPct val="50000"/>
              </a:spcBef>
              <a:defRPr/>
            </a:pPr>
            <a:endParaRPr lang="ru-RU" sz="1600" dirty="0">
              <a:latin typeface="Times New Roman" pitchFamily="18" charset="0"/>
              <a:cs typeface="Times New Roman" pitchFamily="18" charset="0"/>
            </a:endParaRPr>
          </a:p>
        </p:txBody>
      </p:sp>
      <p:pic>
        <p:nvPicPr>
          <p:cNvPr id="6146" name="Picture 2" descr="D:\Desktop\зображення_viber_2024-01-02_15-11-33-807.jpg"/>
          <p:cNvPicPr>
            <a:picLocks noChangeAspect="1" noChangeArrowheads="1"/>
          </p:cNvPicPr>
          <p:nvPr/>
        </p:nvPicPr>
        <p:blipFill>
          <a:blip r:embed="rId4" cstate="print"/>
          <a:srcRect/>
          <a:stretch>
            <a:fillRect/>
          </a:stretch>
        </p:blipFill>
        <p:spPr bwMode="auto">
          <a:xfrm>
            <a:off x="5551055" y="4359563"/>
            <a:ext cx="3087111" cy="1947140"/>
          </a:xfrm>
          <a:prstGeom prst="flowChartPunchedTape">
            <a:avLst/>
          </a:prstGeom>
          <a:noFill/>
        </p:spPr>
      </p:pic>
      <p:pic>
        <p:nvPicPr>
          <p:cNvPr id="6147" name="Picture 3" descr="D:\Desktop\зображення_viber_2024-01-02_14-13-03-380.jpg"/>
          <p:cNvPicPr>
            <a:picLocks noChangeAspect="1" noChangeArrowheads="1"/>
          </p:cNvPicPr>
          <p:nvPr/>
        </p:nvPicPr>
        <p:blipFill>
          <a:blip r:embed="rId5" cstate="print"/>
          <a:srcRect/>
          <a:stretch>
            <a:fillRect/>
          </a:stretch>
        </p:blipFill>
        <p:spPr bwMode="auto">
          <a:xfrm>
            <a:off x="5523345" y="757381"/>
            <a:ext cx="3066473" cy="1874982"/>
          </a:xfrm>
          <a:prstGeom prst="flowChartPunchedTape">
            <a:avLst/>
          </a:prstGeom>
          <a:noFill/>
        </p:spPr>
      </p:pic>
      <p:pic>
        <p:nvPicPr>
          <p:cNvPr id="6148" name="Picture 4" descr="D:\Desktop\зображення_viber_2024-01-02_20-07-50-656.jpg"/>
          <p:cNvPicPr>
            <a:picLocks noChangeAspect="1" noChangeArrowheads="1"/>
          </p:cNvPicPr>
          <p:nvPr/>
        </p:nvPicPr>
        <p:blipFill>
          <a:blip r:embed="rId6" cstate="print"/>
          <a:srcRect/>
          <a:stretch>
            <a:fillRect/>
          </a:stretch>
        </p:blipFill>
        <p:spPr bwMode="auto">
          <a:xfrm>
            <a:off x="5527551" y="2401453"/>
            <a:ext cx="3117685" cy="2124365"/>
          </a:xfrm>
          <a:prstGeom prst="flowChartPunchedTape">
            <a:avLst/>
          </a:prstGeom>
          <a:noFill/>
        </p:spPr>
      </p:pic>
    </p:spTree>
    <p:extLst>
      <p:ext uri="{BB962C8B-B14F-4D97-AF65-F5344CB8AC3E}">
        <p14:creationId xmlns="" xmlns:p14="http://schemas.microsoft.com/office/powerpoint/2010/main" val="107616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par>
                          <p:cTn id="13" fill="hold">
                            <p:stCondLst>
                              <p:cond delay="1000"/>
                            </p:stCondLst>
                            <p:childTnLst>
                              <p:par>
                                <p:cTn id="14" presetID="17" presetClass="entr" presetSubtype="1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0" fill="hold"/>
                                        <p:tgtEl>
                                          <p:spTgt spid="11"/>
                                        </p:tgtEl>
                                        <p:attrNameLst>
                                          <p:attrName>ppt_w</p:attrName>
                                        </p:attrNameLst>
                                      </p:cBhvr>
                                      <p:tavLst>
                                        <p:tav tm="0">
                                          <p:val>
                                            <p:fltVal val="0"/>
                                          </p:val>
                                        </p:tav>
                                        <p:tav tm="100000">
                                          <p:val>
                                            <p:strVal val="#ppt_w"/>
                                          </p:val>
                                        </p:tav>
                                      </p:tavLst>
                                    </p:anim>
                                    <p:anim calcmode="lin" valueType="num">
                                      <p:cBhvr>
                                        <p:cTn id="17" dur="2000" fill="hold"/>
                                        <p:tgtEl>
                                          <p:spTgt spid="11"/>
                                        </p:tgtEl>
                                        <p:attrNameLst>
                                          <p:attrName>ppt_h</p:attrName>
                                        </p:attrNameLst>
                                      </p:cBhvr>
                                      <p:tavLst>
                                        <p:tav tm="0">
                                          <p:val>
                                            <p:strVal val="#ppt_h"/>
                                          </p:val>
                                        </p:tav>
                                        <p:tav tm="100000">
                                          <p:val>
                                            <p:strVal val="#ppt_h"/>
                                          </p:val>
                                        </p:tav>
                                      </p:tavLst>
                                    </p:anim>
                                  </p:childTnLst>
                                </p:cTn>
                              </p:par>
                            </p:childTnLst>
                          </p:cTn>
                        </p:par>
                        <p:par>
                          <p:cTn id="18" fill="hold">
                            <p:stCondLst>
                              <p:cond delay="3000"/>
                            </p:stCondLst>
                            <p:childTnLst>
                              <p:par>
                                <p:cTn id="19" presetID="21" presetClass="entr" presetSubtype="4"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4)">
                                      <p:cBhvr>
                                        <p:cTn id="21" dur="2000"/>
                                        <p:tgtEl>
                                          <p:spTgt spid="8"/>
                                        </p:tgtEl>
                                      </p:cBhvr>
                                    </p:animEffect>
                                  </p:childTnLst>
                                </p:cTn>
                              </p:par>
                            </p:childTnLst>
                          </p:cTn>
                        </p:par>
                        <p:par>
                          <p:cTn id="22" fill="hold">
                            <p:stCondLst>
                              <p:cond delay="5000"/>
                            </p:stCondLst>
                            <p:childTnLst>
                              <p:par>
                                <p:cTn id="23" presetID="17" presetClass="entr" presetSubtype="1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2000" fill="hold"/>
                                        <p:tgtEl>
                                          <p:spTgt spid="13"/>
                                        </p:tgtEl>
                                        <p:attrNameLst>
                                          <p:attrName>ppt_w</p:attrName>
                                        </p:attrNameLst>
                                      </p:cBhvr>
                                      <p:tavLst>
                                        <p:tav tm="0">
                                          <p:val>
                                            <p:fltVal val="0"/>
                                          </p:val>
                                        </p:tav>
                                        <p:tav tm="100000">
                                          <p:val>
                                            <p:strVal val="#ppt_w"/>
                                          </p:val>
                                        </p:tav>
                                      </p:tavLst>
                                    </p:anim>
                                    <p:anim calcmode="lin" valueType="num">
                                      <p:cBhvr>
                                        <p:cTn id="26" dur="2000" fill="hold"/>
                                        <p:tgtEl>
                                          <p:spTgt spid="13"/>
                                        </p:tgtEl>
                                        <p:attrNameLst>
                                          <p:attrName>ppt_h</p:attrName>
                                        </p:attrNameLst>
                                      </p:cBhvr>
                                      <p:tavLst>
                                        <p:tav tm="0">
                                          <p:val>
                                            <p:strVal val="#ppt_h"/>
                                          </p:val>
                                        </p:tav>
                                        <p:tav tm="100000">
                                          <p:val>
                                            <p:strVal val="#ppt_h"/>
                                          </p:val>
                                        </p:tav>
                                      </p:tavLst>
                                    </p:anim>
                                  </p:childTnLst>
                                </p:cTn>
                              </p:par>
                            </p:childTnLst>
                          </p:cTn>
                        </p:par>
                        <p:par>
                          <p:cTn id="27" fill="hold">
                            <p:stCondLst>
                              <p:cond delay="7000"/>
                            </p:stCondLst>
                            <p:childTnLst>
                              <p:par>
                                <p:cTn id="28" presetID="21" presetClass="entr" presetSubtype="4"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4)">
                                      <p:cBhvr>
                                        <p:cTn id="30" dur="2000"/>
                                        <p:tgtEl>
                                          <p:spTgt spid="9"/>
                                        </p:tgtEl>
                                      </p:cBhvr>
                                    </p:animEffect>
                                  </p:childTnLst>
                                </p:cTn>
                              </p:par>
                            </p:childTnLst>
                          </p:cTn>
                        </p:par>
                        <p:par>
                          <p:cTn id="31" fill="hold">
                            <p:stCondLst>
                              <p:cond delay="9000"/>
                            </p:stCondLst>
                            <p:childTnLst>
                              <p:par>
                                <p:cTn id="32" presetID="17" presetClass="entr" presetSubtype="1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000" fill="hold"/>
                                        <p:tgtEl>
                                          <p:spTgt spid="16"/>
                                        </p:tgtEl>
                                        <p:attrNameLst>
                                          <p:attrName>ppt_w</p:attrName>
                                        </p:attrNameLst>
                                      </p:cBhvr>
                                      <p:tavLst>
                                        <p:tav tm="0">
                                          <p:val>
                                            <p:fltVal val="0"/>
                                          </p:val>
                                        </p:tav>
                                        <p:tav tm="100000">
                                          <p:val>
                                            <p:strVal val="#ppt_w"/>
                                          </p:val>
                                        </p:tav>
                                      </p:tavLst>
                                    </p:anim>
                                    <p:anim calcmode="lin" valueType="num">
                                      <p:cBhvr>
                                        <p:cTn id="35" dur="2000" fill="hold"/>
                                        <p:tgtEl>
                                          <p:spTgt spid="16"/>
                                        </p:tgtEl>
                                        <p:attrNameLst>
                                          <p:attrName>ppt_h</p:attrName>
                                        </p:attrNameLst>
                                      </p:cBhvr>
                                      <p:tavLst>
                                        <p:tav tm="0">
                                          <p:val>
                                            <p:strVal val="#ppt_h"/>
                                          </p:val>
                                        </p:tav>
                                        <p:tav tm="100000">
                                          <p:val>
                                            <p:strVal val="#ppt_h"/>
                                          </p:val>
                                        </p:tav>
                                      </p:tavLst>
                                    </p:anim>
                                  </p:childTnLst>
                                </p:cTn>
                              </p:par>
                            </p:childTnLst>
                          </p:cTn>
                        </p:par>
                        <p:par>
                          <p:cTn id="36" fill="hold">
                            <p:stCondLst>
                              <p:cond delay="11000"/>
                            </p:stCondLst>
                            <p:childTnLst>
                              <p:par>
                                <p:cTn id="37" presetID="21" presetClass="entr" presetSubtype="4"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4)">
                                      <p:cBhvr>
                                        <p:cTn id="39" dur="2000"/>
                                        <p:tgtEl>
                                          <p:spTgt spid="10"/>
                                        </p:tgtEl>
                                      </p:cBhvr>
                                    </p:animEffect>
                                  </p:childTnLst>
                                </p:cTn>
                              </p:par>
                            </p:childTnLst>
                          </p:cTn>
                        </p:par>
                        <p:par>
                          <p:cTn id="40" fill="hold">
                            <p:stCondLst>
                              <p:cond delay="13000"/>
                            </p:stCondLst>
                            <p:childTnLst>
                              <p:par>
                                <p:cTn id="41" presetID="17" presetClass="entr" presetSubtype="1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2000" fill="hold"/>
                                        <p:tgtEl>
                                          <p:spTgt spid="12"/>
                                        </p:tgtEl>
                                        <p:attrNameLst>
                                          <p:attrName>ppt_w</p:attrName>
                                        </p:attrNameLst>
                                      </p:cBhvr>
                                      <p:tavLst>
                                        <p:tav tm="0">
                                          <p:val>
                                            <p:fltVal val="0"/>
                                          </p:val>
                                        </p:tav>
                                        <p:tav tm="100000">
                                          <p:val>
                                            <p:strVal val="#ppt_w"/>
                                          </p:val>
                                        </p:tav>
                                      </p:tavLst>
                                    </p:anim>
                                    <p:anim calcmode="lin" valueType="num">
                                      <p:cBhvr>
                                        <p:cTn id="44" dur="2000" fill="hold"/>
                                        <p:tgtEl>
                                          <p:spTgt spid="12"/>
                                        </p:tgtEl>
                                        <p:attrNameLst>
                                          <p:attrName>ppt_h</p:attrName>
                                        </p:attrNameLst>
                                      </p:cBhvr>
                                      <p:tavLst>
                                        <p:tav tm="0">
                                          <p:val>
                                            <p:strVal val="#ppt_h"/>
                                          </p:val>
                                        </p:tav>
                                        <p:tav tm="100000">
                                          <p:val>
                                            <p:strVal val="#ppt_h"/>
                                          </p:val>
                                        </p:tav>
                                      </p:tavLst>
                                    </p:anim>
                                  </p:childTnLst>
                                </p:cTn>
                              </p:par>
                            </p:childTnLst>
                          </p:cTn>
                        </p:par>
                        <p:par>
                          <p:cTn id="45" fill="hold">
                            <p:stCondLst>
                              <p:cond delay="15000"/>
                            </p:stCondLst>
                            <p:childTnLst>
                              <p:par>
                                <p:cTn id="46" presetID="21" presetClass="entr" presetSubtype="4"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heel(4)">
                                      <p:cBhvr>
                                        <p:cTn id="48" dur="2000"/>
                                        <p:tgtEl>
                                          <p:spTgt spid="17"/>
                                        </p:tgtEl>
                                      </p:cBhvr>
                                    </p:animEffect>
                                  </p:childTnLst>
                                </p:cTn>
                              </p:par>
                            </p:childTnLst>
                          </p:cTn>
                        </p:par>
                        <p:par>
                          <p:cTn id="49" fill="hold">
                            <p:stCondLst>
                              <p:cond delay="17000"/>
                            </p:stCondLst>
                            <p:childTnLst>
                              <p:par>
                                <p:cTn id="50" presetID="31" presetClass="entr" presetSubtype="0" fill="hold" nodeType="afterEffect">
                                  <p:stCondLst>
                                    <p:cond delay="0"/>
                                  </p:stCondLst>
                                  <p:iterate type="lt">
                                    <p:tmPct val="5000"/>
                                  </p:iterate>
                                  <p:childTnLst>
                                    <p:set>
                                      <p:cBhvr>
                                        <p:cTn id="51" dur="1" fill="hold">
                                          <p:stCondLst>
                                            <p:cond delay="0"/>
                                          </p:stCondLst>
                                        </p:cTn>
                                        <p:tgtEl>
                                          <p:spTgt spid="6147"/>
                                        </p:tgtEl>
                                        <p:attrNameLst>
                                          <p:attrName>style.visibility</p:attrName>
                                        </p:attrNameLst>
                                      </p:cBhvr>
                                      <p:to>
                                        <p:strVal val="visible"/>
                                      </p:to>
                                    </p:set>
                                    <p:anim calcmode="lin" valueType="num">
                                      <p:cBhvr>
                                        <p:cTn id="52" dur="1000" fill="hold"/>
                                        <p:tgtEl>
                                          <p:spTgt spid="6147"/>
                                        </p:tgtEl>
                                        <p:attrNameLst>
                                          <p:attrName>ppt_w</p:attrName>
                                        </p:attrNameLst>
                                      </p:cBhvr>
                                      <p:tavLst>
                                        <p:tav tm="0">
                                          <p:val>
                                            <p:fltVal val="0"/>
                                          </p:val>
                                        </p:tav>
                                        <p:tav tm="100000">
                                          <p:val>
                                            <p:strVal val="#ppt_w"/>
                                          </p:val>
                                        </p:tav>
                                      </p:tavLst>
                                    </p:anim>
                                    <p:anim calcmode="lin" valueType="num">
                                      <p:cBhvr>
                                        <p:cTn id="53" dur="1000" fill="hold"/>
                                        <p:tgtEl>
                                          <p:spTgt spid="6147"/>
                                        </p:tgtEl>
                                        <p:attrNameLst>
                                          <p:attrName>ppt_h</p:attrName>
                                        </p:attrNameLst>
                                      </p:cBhvr>
                                      <p:tavLst>
                                        <p:tav tm="0">
                                          <p:val>
                                            <p:fltVal val="0"/>
                                          </p:val>
                                        </p:tav>
                                        <p:tav tm="100000">
                                          <p:val>
                                            <p:strVal val="#ppt_h"/>
                                          </p:val>
                                        </p:tav>
                                      </p:tavLst>
                                    </p:anim>
                                    <p:anim calcmode="lin" valueType="num">
                                      <p:cBhvr>
                                        <p:cTn id="54" dur="1000" fill="hold"/>
                                        <p:tgtEl>
                                          <p:spTgt spid="6147"/>
                                        </p:tgtEl>
                                        <p:attrNameLst>
                                          <p:attrName>style.rotation</p:attrName>
                                        </p:attrNameLst>
                                      </p:cBhvr>
                                      <p:tavLst>
                                        <p:tav tm="0">
                                          <p:val>
                                            <p:fltVal val="90"/>
                                          </p:val>
                                        </p:tav>
                                        <p:tav tm="100000">
                                          <p:val>
                                            <p:fltVal val="0"/>
                                          </p:val>
                                        </p:tav>
                                      </p:tavLst>
                                    </p:anim>
                                    <p:animEffect transition="in" filter="fade">
                                      <p:cBhvr>
                                        <p:cTn id="55" dur="1000"/>
                                        <p:tgtEl>
                                          <p:spTgt spid="6147"/>
                                        </p:tgtEl>
                                      </p:cBhvr>
                                    </p:animEffect>
                                  </p:childTnLst>
                                </p:cTn>
                              </p:par>
                            </p:childTnLst>
                          </p:cTn>
                        </p:par>
                        <p:par>
                          <p:cTn id="56" fill="hold">
                            <p:stCondLst>
                              <p:cond delay="18000"/>
                            </p:stCondLst>
                            <p:childTnLst>
                              <p:par>
                                <p:cTn id="57" presetID="31" presetClass="entr" presetSubtype="0" fill="hold" nodeType="afterEffect">
                                  <p:stCondLst>
                                    <p:cond delay="0"/>
                                  </p:stCondLst>
                                  <p:iterate type="lt">
                                    <p:tmPct val="5000"/>
                                  </p:iterate>
                                  <p:childTnLst>
                                    <p:set>
                                      <p:cBhvr>
                                        <p:cTn id="58" dur="1" fill="hold">
                                          <p:stCondLst>
                                            <p:cond delay="0"/>
                                          </p:stCondLst>
                                        </p:cTn>
                                        <p:tgtEl>
                                          <p:spTgt spid="6148"/>
                                        </p:tgtEl>
                                        <p:attrNameLst>
                                          <p:attrName>style.visibility</p:attrName>
                                        </p:attrNameLst>
                                      </p:cBhvr>
                                      <p:to>
                                        <p:strVal val="visible"/>
                                      </p:to>
                                    </p:set>
                                    <p:anim calcmode="lin" valueType="num">
                                      <p:cBhvr>
                                        <p:cTn id="59" dur="1000" fill="hold"/>
                                        <p:tgtEl>
                                          <p:spTgt spid="6148"/>
                                        </p:tgtEl>
                                        <p:attrNameLst>
                                          <p:attrName>ppt_w</p:attrName>
                                        </p:attrNameLst>
                                      </p:cBhvr>
                                      <p:tavLst>
                                        <p:tav tm="0">
                                          <p:val>
                                            <p:fltVal val="0"/>
                                          </p:val>
                                        </p:tav>
                                        <p:tav tm="100000">
                                          <p:val>
                                            <p:strVal val="#ppt_w"/>
                                          </p:val>
                                        </p:tav>
                                      </p:tavLst>
                                    </p:anim>
                                    <p:anim calcmode="lin" valueType="num">
                                      <p:cBhvr>
                                        <p:cTn id="60" dur="1000" fill="hold"/>
                                        <p:tgtEl>
                                          <p:spTgt spid="6148"/>
                                        </p:tgtEl>
                                        <p:attrNameLst>
                                          <p:attrName>ppt_h</p:attrName>
                                        </p:attrNameLst>
                                      </p:cBhvr>
                                      <p:tavLst>
                                        <p:tav tm="0">
                                          <p:val>
                                            <p:fltVal val="0"/>
                                          </p:val>
                                        </p:tav>
                                        <p:tav tm="100000">
                                          <p:val>
                                            <p:strVal val="#ppt_h"/>
                                          </p:val>
                                        </p:tav>
                                      </p:tavLst>
                                    </p:anim>
                                    <p:anim calcmode="lin" valueType="num">
                                      <p:cBhvr>
                                        <p:cTn id="61" dur="1000" fill="hold"/>
                                        <p:tgtEl>
                                          <p:spTgt spid="6148"/>
                                        </p:tgtEl>
                                        <p:attrNameLst>
                                          <p:attrName>style.rotation</p:attrName>
                                        </p:attrNameLst>
                                      </p:cBhvr>
                                      <p:tavLst>
                                        <p:tav tm="0">
                                          <p:val>
                                            <p:fltVal val="90"/>
                                          </p:val>
                                        </p:tav>
                                        <p:tav tm="100000">
                                          <p:val>
                                            <p:fltVal val="0"/>
                                          </p:val>
                                        </p:tav>
                                      </p:tavLst>
                                    </p:anim>
                                    <p:animEffect transition="in" filter="fade">
                                      <p:cBhvr>
                                        <p:cTn id="62" dur="1000"/>
                                        <p:tgtEl>
                                          <p:spTgt spid="6148"/>
                                        </p:tgtEl>
                                      </p:cBhvr>
                                    </p:animEffect>
                                  </p:childTnLst>
                                </p:cTn>
                              </p:par>
                            </p:childTnLst>
                          </p:cTn>
                        </p:par>
                        <p:par>
                          <p:cTn id="63" fill="hold">
                            <p:stCondLst>
                              <p:cond delay="19000"/>
                            </p:stCondLst>
                            <p:childTnLst>
                              <p:par>
                                <p:cTn id="64" presetID="31" presetClass="entr" presetSubtype="0" fill="hold" nodeType="afterEffect">
                                  <p:stCondLst>
                                    <p:cond delay="0"/>
                                  </p:stCondLst>
                                  <p:iterate type="lt">
                                    <p:tmPct val="5000"/>
                                  </p:iterate>
                                  <p:childTnLst>
                                    <p:set>
                                      <p:cBhvr>
                                        <p:cTn id="65" dur="1" fill="hold">
                                          <p:stCondLst>
                                            <p:cond delay="0"/>
                                          </p:stCondLst>
                                        </p:cTn>
                                        <p:tgtEl>
                                          <p:spTgt spid="6146"/>
                                        </p:tgtEl>
                                        <p:attrNameLst>
                                          <p:attrName>style.visibility</p:attrName>
                                        </p:attrNameLst>
                                      </p:cBhvr>
                                      <p:to>
                                        <p:strVal val="visible"/>
                                      </p:to>
                                    </p:set>
                                    <p:anim calcmode="lin" valueType="num">
                                      <p:cBhvr>
                                        <p:cTn id="66" dur="1000" fill="hold"/>
                                        <p:tgtEl>
                                          <p:spTgt spid="6146"/>
                                        </p:tgtEl>
                                        <p:attrNameLst>
                                          <p:attrName>ppt_w</p:attrName>
                                        </p:attrNameLst>
                                      </p:cBhvr>
                                      <p:tavLst>
                                        <p:tav tm="0">
                                          <p:val>
                                            <p:fltVal val="0"/>
                                          </p:val>
                                        </p:tav>
                                        <p:tav tm="100000">
                                          <p:val>
                                            <p:strVal val="#ppt_w"/>
                                          </p:val>
                                        </p:tav>
                                      </p:tavLst>
                                    </p:anim>
                                    <p:anim calcmode="lin" valueType="num">
                                      <p:cBhvr>
                                        <p:cTn id="67" dur="1000" fill="hold"/>
                                        <p:tgtEl>
                                          <p:spTgt spid="6146"/>
                                        </p:tgtEl>
                                        <p:attrNameLst>
                                          <p:attrName>ppt_h</p:attrName>
                                        </p:attrNameLst>
                                      </p:cBhvr>
                                      <p:tavLst>
                                        <p:tav tm="0">
                                          <p:val>
                                            <p:fltVal val="0"/>
                                          </p:val>
                                        </p:tav>
                                        <p:tav tm="100000">
                                          <p:val>
                                            <p:strVal val="#ppt_h"/>
                                          </p:val>
                                        </p:tav>
                                      </p:tavLst>
                                    </p:anim>
                                    <p:anim calcmode="lin" valueType="num">
                                      <p:cBhvr>
                                        <p:cTn id="68" dur="1000" fill="hold"/>
                                        <p:tgtEl>
                                          <p:spTgt spid="6146"/>
                                        </p:tgtEl>
                                        <p:attrNameLst>
                                          <p:attrName>style.rotation</p:attrName>
                                        </p:attrNameLst>
                                      </p:cBhvr>
                                      <p:tavLst>
                                        <p:tav tm="0">
                                          <p:val>
                                            <p:fltVal val="90"/>
                                          </p:val>
                                        </p:tav>
                                        <p:tav tm="100000">
                                          <p:val>
                                            <p:fltVal val="0"/>
                                          </p:val>
                                        </p:tav>
                                      </p:tavLst>
                                    </p:anim>
                                    <p:animEffect transition="in" filter="fade">
                                      <p:cBhvr>
                                        <p:cTn id="69"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D2807DBA-3ABC-C8D1-B9C5-005599E4089C}"/>
              </a:ext>
            </a:extLst>
          </p:cNvPr>
          <p:cNvPicPr>
            <a:picLocks noChangeAspect="1"/>
          </p:cNvPicPr>
          <p:nvPr/>
        </p:nvPicPr>
        <p:blipFill>
          <a:blip r:embed="rId2" cstate="print"/>
          <a:stretch>
            <a:fillRect/>
          </a:stretch>
        </p:blipFill>
        <p:spPr>
          <a:xfrm>
            <a:off x="6095" y="0"/>
            <a:ext cx="9131809" cy="6858000"/>
          </a:xfrm>
          <a:prstGeom prst="rect">
            <a:avLst/>
          </a:prstGeom>
        </p:spPr>
      </p:pic>
      <p:sp>
        <p:nvSpPr>
          <p:cNvPr id="6" name="Rectangle 3"/>
          <p:cNvSpPr>
            <a:spLocks noChangeArrowheads="1"/>
          </p:cNvSpPr>
          <p:nvPr/>
        </p:nvSpPr>
        <p:spPr bwMode="auto">
          <a:xfrm>
            <a:off x="1498861" y="367454"/>
            <a:ext cx="6146277" cy="1376314"/>
          </a:xfrm>
          <a:prstGeom prst="rect">
            <a:avLst/>
          </a:prstGeom>
          <a:noFill/>
          <a:ln w="9525">
            <a:noFill/>
            <a:miter lim="800000"/>
            <a:headEnd/>
            <a:tailEnd/>
          </a:ln>
        </p:spPr>
        <p:txBody>
          <a:bodyPr anchor="ctr"/>
          <a:lstStyle/>
          <a:p>
            <a:pPr algn="ctr">
              <a:defRPr/>
            </a:pPr>
            <a:r>
              <a:rPr lang="uk-UA" sz="4400" b="1" i="1" dirty="0">
                <a:solidFill>
                  <a:srgbClr val="7030A0"/>
                </a:solidFill>
                <a:effectLst>
                  <a:outerShdw blurRad="38100" dist="38100" dir="2700000" algn="tl">
                    <a:srgbClr val="C0C0C0"/>
                  </a:outerShdw>
                </a:effectLst>
                <a:latin typeface="Monotype Corsiva" panose="03010101010201010101" pitchFamily="66" charset="0"/>
              </a:rPr>
              <a:t>Актуальність теми:</a:t>
            </a:r>
          </a:p>
        </p:txBody>
      </p:sp>
      <p:sp>
        <p:nvSpPr>
          <p:cNvPr id="5" name="Прямокутник 4"/>
          <p:cNvSpPr/>
          <p:nvPr/>
        </p:nvSpPr>
        <p:spPr>
          <a:xfrm>
            <a:off x="203200" y="1681018"/>
            <a:ext cx="8719127" cy="2031325"/>
          </a:xfrm>
          <a:prstGeom prst="rect">
            <a:avLst/>
          </a:prstGeom>
        </p:spPr>
        <p:txBody>
          <a:bodyPr wrap="square">
            <a:spAutoFit/>
          </a:bodyPr>
          <a:lstStyle/>
          <a:p>
            <a:pPr marL="285750" indent="-285750" algn="just">
              <a:buFont typeface="Wingdings" panose="05000000000000000000" pitchFamily="2" charset="2"/>
              <a:buChar char="§"/>
            </a:pPr>
            <a:r>
              <a:rPr lang="uk-UA" altLang="ru-RU" b="1" i="1" dirty="0">
                <a:solidFill>
                  <a:srgbClr val="002060"/>
                </a:solidFill>
                <a:latin typeface="Times New Roman" panose="02020603050405020304" pitchFamily="18" charset="0"/>
                <a:cs typeface="Times New Roman" panose="02020603050405020304" pitchFamily="18" charset="0"/>
              </a:rPr>
              <a:t>сприяє формуванню та розвитку інноваційної особистості,  яка спроможна повноцінно реалізуватися в житті;</a:t>
            </a:r>
          </a:p>
          <a:p>
            <a:pPr marL="285750" indent="-285750" algn="just">
              <a:buFont typeface="Wingdings" panose="05000000000000000000" pitchFamily="2" charset="2"/>
              <a:buChar char="§"/>
            </a:pPr>
            <a:r>
              <a:rPr lang="uk-UA" altLang="ru-RU"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забезпечує умови для розвитку креативної особистості дитини;</a:t>
            </a:r>
            <a:r>
              <a:rPr lang="ru-RU" altLang="ru-RU"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gn="just">
              <a:buFont typeface="Wingdings" panose="05000000000000000000" pitchFamily="2" charset="2"/>
              <a:buChar char="§"/>
            </a:pPr>
            <a:r>
              <a:rPr lang="ru-RU" altLang="ru-RU" b="1" i="1" dirty="0" err="1">
                <a:solidFill>
                  <a:srgbClr val="002060"/>
                </a:solidFill>
                <a:latin typeface="Times New Roman" panose="02020603050405020304" pitchFamily="18" charset="0"/>
                <a:cs typeface="Times New Roman" panose="02020603050405020304" pitchFamily="18" charset="0"/>
              </a:rPr>
              <a:t>робить</a:t>
            </a:r>
            <a:r>
              <a:rPr lang="ru-RU" altLang="ru-RU" b="1" i="1" dirty="0">
                <a:solidFill>
                  <a:srgbClr val="002060"/>
                </a:solidFill>
                <a:latin typeface="Times New Roman" panose="02020603050405020304" pitchFamily="18" charset="0"/>
                <a:cs typeface="Times New Roman" panose="02020603050405020304" pitchFamily="18" charset="0"/>
              </a:rPr>
              <a:t> </a:t>
            </a:r>
            <a:r>
              <a:rPr lang="ru-RU" altLang="ru-RU" b="1" i="1" dirty="0" err="1">
                <a:solidFill>
                  <a:srgbClr val="002060"/>
                </a:solidFill>
                <a:latin typeface="Times New Roman" panose="02020603050405020304" pitchFamily="18" charset="0"/>
                <a:cs typeface="Times New Roman" panose="02020603050405020304" pitchFamily="18" charset="0"/>
              </a:rPr>
              <a:t>можливим</a:t>
            </a:r>
            <a:r>
              <a:rPr lang="ru-RU" altLang="ru-RU" b="1" i="1" dirty="0">
                <a:solidFill>
                  <a:srgbClr val="002060"/>
                </a:solidFill>
                <a:latin typeface="Times New Roman" panose="02020603050405020304" pitchFamily="18" charset="0"/>
                <a:cs typeface="Times New Roman" panose="02020603050405020304" pitchFamily="18" charset="0"/>
              </a:rPr>
              <a:t> </a:t>
            </a:r>
            <a:r>
              <a:rPr lang="ru-RU" altLang="ru-RU" b="1" i="1" dirty="0" err="1">
                <a:solidFill>
                  <a:srgbClr val="002060"/>
                </a:solidFill>
                <a:latin typeface="Times New Roman" panose="02020603050405020304" pitchFamily="18" charset="0"/>
                <a:cs typeface="Times New Roman" panose="02020603050405020304" pitchFamily="18" charset="0"/>
              </a:rPr>
              <a:t>оригінальний</a:t>
            </a:r>
            <a:r>
              <a:rPr lang="ru-RU" altLang="ru-RU" b="1" i="1" dirty="0">
                <a:solidFill>
                  <a:srgbClr val="002060"/>
                </a:solidFill>
                <a:latin typeface="Times New Roman" panose="02020603050405020304" pitchFamily="18" charset="0"/>
                <a:cs typeface="Times New Roman" panose="02020603050405020304" pitchFamily="18" charset="0"/>
              </a:rPr>
              <a:t> </a:t>
            </a:r>
            <a:r>
              <a:rPr lang="ru-RU" altLang="ru-RU" b="1" i="1" dirty="0" err="1">
                <a:solidFill>
                  <a:srgbClr val="002060"/>
                </a:solidFill>
                <a:latin typeface="Times New Roman" panose="02020603050405020304" pitchFamily="18" charset="0"/>
                <a:cs typeface="Times New Roman" panose="02020603050405020304" pitchFamily="18" charset="0"/>
              </a:rPr>
              <a:t>підхід</a:t>
            </a:r>
            <a:r>
              <a:rPr lang="ru-RU" altLang="ru-RU" b="1" i="1" dirty="0">
                <a:solidFill>
                  <a:srgbClr val="002060"/>
                </a:solidFill>
                <a:latin typeface="Times New Roman" panose="02020603050405020304" pitchFamily="18" charset="0"/>
                <a:cs typeface="Times New Roman" panose="02020603050405020304" pitchFamily="18" charset="0"/>
              </a:rPr>
              <a:t> до </a:t>
            </a:r>
            <a:r>
              <a:rPr lang="ru-RU" altLang="ru-RU" b="1" i="1" dirty="0" err="1">
                <a:solidFill>
                  <a:srgbClr val="002060"/>
                </a:solidFill>
                <a:latin typeface="Times New Roman" panose="02020603050405020304" pitchFamily="18" charset="0"/>
                <a:cs typeface="Times New Roman" panose="02020603050405020304" pitchFamily="18" charset="0"/>
              </a:rPr>
              <a:t>побудови</a:t>
            </a:r>
            <a:r>
              <a:rPr lang="ru-RU" altLang="ru-RU" b="1" i="1" dirty="0">
                <a:solidFill>
                  <a:srgbClr val="002060"/>
                </a:solidFill>
                <a:latin typeface="Times New Roman" panose="02020603050405020304" pitchFamily="18" charset="0"/>
                <a:cs typeface="Times New Roman" panose="02020603050405020304" pitchFamily="18" charset="0"/>
              </a:rPr>
              <a:t> </a:t>
            </a:r>
            <a:r>
              <a:rPr lang="uk-UA" altLang="ru-RU" b="1" i="1" dirty="0">
                <a:solidFill>
                  <a:srgbClr val="002060"/>
                </a:solidFill>
                <a:latin typeface="Times New Roman" panose="02020603050405020304" pitchFamily="18" charset="0"/>
                <a:cs typeface="Times New Roman" panose="02020603050405020304" pitchFamily="18" charset="0"/>
              </a:rPr>
              <a:t>  </a:t>
            </a:r>
            <a:r>
              <a:rPr lang="ru-RU" altLang="ru-RU" b="1" i="1" dirty="0" err="1">
                <a:solidFill>
                  <a:srgbClr val="002060"/>
                </a:solidFill>
                <a:latin typeface="Times New Roman" panose="02020603050405020304" pitchFamily="18" charset="0"/>
                <a:cs typeface="Times New Roman" panose="02020603050405020304" pitchFamily="18" charset="0"/>
              </a:rPr>
              <a:t>структури</a:t>
            </a:r>
            <a:r>
              <a:rPr lang="ru-RU" altLang="ru-RU" b="1" i="1" dirty="0">
                <a:solidFill>
                  <a:srgbClr val="002060"/>
                </a:solidFill>
                <a:latin typeface="Times New Roman" panose="02020603050405020304" pitchFamily="18" charset="0"/>
                <a:cs typeface="Times New Roman" panose="02020603050405020304" pitchFamily="18" charset="0"/>
              </a:rPr>
              <a:t> </a:t>
            </a:r>
            <a:r>
              <a:rPr lang="ru-RU" altLang="ru-RU" b="1" i="1" dirty="0" err="1">
                <a:solidFill>
                  <a:srgbClr val="002060"/>
                </a:solidFill>
                <a:latin typeface="Times New Roman" panose="02020603050405020304" pitchFamily="18" charset="0"/>
                <a:cs typeface="Times New Roman" panose="02020603050405020304" pitchFamily="18" charset="0"/>
              </a:rPr>
              <a:t>сучасного</a:t>
            </a:r>
            <a:r>
              <a:rPr lang="ru-RU" altLang="ru-RU" b="1" i="1" dirty="0">
                <a:solidFill>
                  <a:srgbClr val="002060"/>
                </a:solidFill>
                <a:latin typeface="Times New Roman" panose="02020603050405020304" pitchFamily="18" charset="0"/>
                <a:cs typeface="Times New Roman" panose="02020603050405020304" pitchFamily="18" charset="0"/>
              </a:rPr>
              <a:t> уроку; </a:t>
            </a:r>
          </a:p>
          <a:p>
            <a:pPr marL="285750" indent="-285750" algn="just">
              <a:buFont typeface="Wingdings" panose="05000000000000000000" pitchFamily="2" charset="2"/>
              <a:buChar char="§"/>
            </a:pPr>
            <a:r>
              <a:rPr lang="uk-UA" altLang="ru-RU" b="1" i="1" dirty="0">
                <a:solidFill>
                  <a:srgbClr val="002060"/>
                </a:solidFill>
                <a:latin typeface="Times New Roman" panose="02020603050405020304" pitchFamily="18" charset="0"/>
                <a:cs typeface="Calibri" panose="020F0502020204030204" pitchFamily="34" charset="0"/>
              </a:rPr>
              <a:t>сприяє позитивній мотивації учнів до пізнавальної діяльності, потребі в самопізнанні, самореалізації та самовдосконаленні.</a:t>
            </a:r>
            <a:endParaRPr lang="uk-UA" sz="4000" b="1" dirty="0">
              <a:solidFill>
                <a:srgbClr val="002060"/>
              </a:solidFill>
              <a:latin typeface="Monotype Corsiva" panose="03010101010201010101" pitchFamily="66" charset="0"/>
            </a:endParaRPr>
          </a:p>
        </p:txBody>
      </p:sp>
      <p:pic>
        <p:nvPicPr>
          <p:cNvPr id="8" name="Picture 6"/>
          <p:cNvPicPr>
            <a:picLocks noChangeAspect="1" noChangeArrowheads="1"/>
          </p:cNvPicPr>
          <p:nvPr/>
        </p:nvPicPr>
        <p:blipFill>
          <a:blip r:embed="rId3" cstate="print"/>
          <a:srcRect/>
          <a:stretch>
            <a:fillRect/>
          </a:stretch>
        </p:blipFill>
        <p:spPr bwMode="auto">
          <a:xfrm>
            <a:off x="5189363" y="3693366"/>
            <a:ext cx="2393690" cy="2393690"/>
          </a:xfrm>
          <a:prstGeom prst="teardrop">
            <a:avLst/>
          </a:prstGeom>
          <a:noFill/>
          <a:ln w="9525">
            <a:noFill/>
            <a:miter lim="800000"/>
            <a:headEnd/>
            <a:tailEnd/>
          </a:ln>
          <a:effectLst/>
        </p:spPr>
      </p:pic>
      <p:pic>
        <p:nvPicPr>
          <p:cNvPr id="3074" name="Picture 2" descr="D:\Desktop\зображення_viber_2024-01-02_14-13-03-599.jpg"/>
          <p:cNvPicPr>
            <a:picLocks noChangeAspect="1" noChangeArrowheads="1"/>
          </p:cNvPicPr>
          <p:nvPr/>
        </p:nvPicPr>
        <p:blipFill>
          <a:blip r:embed="rId4" cstate="print"/>
          <a:srcRect/>
          <a:stretch>
            <a:fillRect/>
          </a:stretch>
        </p:blipFill>
        <p:spPr bwMode="auto">
          <a:xfrm>
            <a:off x="1375017" y="3768436"/>
            <a:ext cx="2920614" cy="2190460"/>
          </a:xfrm>
          <a:prstGeom prst="ellipse">
            <a:avLst/>
          </a:prstGeom>
          <a:noFill/>
        </p:spPr>
      </p:pic>
      <p:pic>
        <p:nvPicPr>
          <p:cNvPr id="7" name="Picture 12" descr="D:\Мама\Новая папка\0_c6777_52ce58fd_S.gif"/>
          <p:cNvPicPr>
            <a:picLocks noChangeAspect="1" noChangeArrowheads="1" noCrop="1"/>
          </p:cNvPicPr>
          <p:nvPr/>
        </p:nvPicPr>
        <p:blipFill>
          <a:blip r:embed="rId5" cstate="print"/>
          <a:srcRect/>
          <a:stretch>
            <a:fillRect/>
          </a:stretch>
        </p:blipFill>
        <p:spPr bwMode="auto">
          <a:xfrm>
            <a:off x="375805" y="421409"/>
            <a:ext cx="1428750" cy="838200"/>
          </a:xfrm>
          <a:prstGeom prst="rect">
            <a:avLst/>
          </a:prstGeom>
          <a:noFill/>
          <a:ln w="9525">
            <a:noFill/>
            <a:miter lim="800000"/>
            <a:headEnd/>
            <a:tailEnd/>
          </a:ln>
        </p:spPr>
      </p:pic>
      <p:pic>
        <p:nvPicPr>
          <p:cNvPr id="9" name="Picture 13" descr="D:\Мама\Новая папка\0_11240c_52a51a7a_S.gif"/>
          <p:cNvPicPr>
            <a:picLocks noChangeAspect="1" noChangeArrowheads="1" noCrop="1"/>
          </p:cNvPicPr>
          <p:nvPr/>
        </p:nvPicPr>
        <p:blipFill>
          <a:blip r:embed="rId6" cstate="print"/>
          <a:srcRect/>
          <a:stretch>
            <a:fillRect/>
          </a:stretch>
        </p:blipFill>
        <p:spPr bwMode="auto">
          <a:xfrm>
            <a:off x="375805" y="275286"/>
            <a:ext cx="1353444" cy="984323"/>
          </a:xfrm>
          <a:prstGeom prst="rect">
            <a:avLst/>
          </a:prstGeom>
          <a:noFill/>
          <a:ln w="9525">
            <a:noFill/>
            <a:miter lim="800000"/>
            <a:headEnd/>
            <a:tailEnd/>
          </a:ln>
        </p:spPr>
      </p:pic>
    </p:spTree>
    <p:extLst>
      <p:ext uri="{BB962C8B-B14F-4D97-AF65-F5344CB8AC3E}">
        <p14:creationId xmlns="" xmlns:p14="http://schemas.microsoft.com/office/powerpoint/2010/main" val="236866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par>
                          <p:cTn id="15" fill="hold">
                            <p:stCondLst>
                              <p:cond delay="17920"/>
                            </p:stCondLst>
                            <p:childTnLst>
                              <p:par>
                                <p:cTn id="16" presetID="20" presetClass="entr" presetSubtype="0" fill="hold" nodeType="after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edge">
                                      <p:cBhvr>
                                        <p:cTn id="18" dur="2000"/>
                                        <p:tgtEl>
                                          <p:spTgt spid="3074"/>
                                        </p:tgtEl>
                                      </p:cBhvr>
                                    </p:animEffect>
                                  </p:childTnLst>
                                </p:cTn>
                              </p:par>
                              <p:par>
                                <p:cTn id="19" presetID="2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edge">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53707132-2D6B-0BD8-E63A-0AB319CA2F61}"/>
              </a:ext>
            </a:extLst>
          </p:cNvPr>
          <p:cNvPicPr>
            <a:picLocks noChangeAspect="1"/>
          </p:cNvPicPr>
          <p:nvPr/>
        </p:nvPicPr>
        <p:blipFill>
          <a:blip r:embed="rId2" cstate="print"/>
          <a:stretch>
            <a:fillRect/>
          </a:stretch>
        </p:blipFill>
        <p:spPr>
          <a:xfrm>
            <a:off x="6095" y="0"/>
            <a:ext cx="9131809" cy="6858000"/>
          </a:xfrm>
          <a:prstGeom prst="rect">
            <a:avLst/>
          </a:prstGeom>
        </p:spPr>
      </p:pic>
      <p:sp>
        <p:nvSpPr>
          <p:cNvPr id="7" name="Скругленный прямоугольник 3">
            <a:extLst>
              <a:ext uri="{FF2B5EF4-FFF2-40B4-BE49-F238E27FC236}">
                <a16:creationId xmlns="" xmlns:a16="http://schemas.microsoft.com/office/drawing/2014/main" id="{F95FC562-7D53-9984-C356-007794A49A70}"/>
              </a:ext>
            </a:extLst>
          </p:cNvPr>
          <p:cNvSpPr/>
          <p:nvPr/>
        </p:nvSpPr>
        <p:spPr>
          <a:xfrm>
            <a:off x="163630" y="1671783"/>
            <a:ext cx="4057388" cy="158865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uk-UA" sz="1600" b="1" dirty="0">
              <a:solidFill>
                <a:srgbClr val="002060"/>
              </a:solidFill>
              <a:latin typeface="Monotype Corsiva" panose="03010101010201010101" pitchFamily="66" charset="0"/>
            </a:endParaRPr>
          </a:p>
          <a:p>
            <a:pPr algn="ctr"/>
            <a:r>
              <a:rPr lang="uk-UA" sz="1600" b="1" dirty="0">
                <a:solidFill>
                  <a:srgbClr val="002060"/>
                </a:solidFill>
                <a:latin typeface="Monotype Corsiva" panose="03010101010201010101" pitchFamily="66" charset="0"/>
              </a:rPr>
              <a:t>Це - творчі здібності людини, які характеризуються готовністю до створення принципово нових ідей, що відхиляються від традиційних схем мислення і входять у структуру обдарованості.</a:t>
            </a:r>
          </a:p>
          <a:p>
            <a:pPr algn="ctr"/>
            <a:endParaRPr lang="uk-UA" dirty="0"/>
          </a:p>
        </p:txBody>
      </p:sp>
      <p:sp>
        <p:nvSpPr>
          <p:cNvPr id="6" name="Скругленный прямоугольник 4">
            <a:extLst>
              <a:ext uri="{FF2B5EF4-FFF2-40B4-BE49-F238E27FC236}">
                <a16:creationId xmlns="" xmlns:a16="http://schemas.microsoft.com/office/drawing/2014/main" id="{1007060A-8294-60F8-4720-E65DC24BA158}"/>
              </a:ext>
            </a:extLst>
          </p:cNvPr>
          <p:cNvSpPr/>
          <p:nvPr/>
        </p:nvSpPr>
        <p:spPr>
          <a:xfrm>
            <a:off x="136506" y="3794209"/>
            <a:ext cx="4121458" cy="1461284"/>
          </a:xfrm>
          <a:prstGeom prst="round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ru-RU" sz="2800" b="1" dirty="0">
                <a:solidFill>
                  <a:srgbClr val="002060"/>
                </a:solidFill>
              </a:rPr>
              <a:t> </a:t>
            </a:r>
            <a:r>
              <a:rPr lang="uk-UA" sz="1600" b="1" dirty="0">
                <a:solidFill>
                  <a:srgbClr val="002060"/>
                </a:solidFill>
                <a:latin typeface="Monotype Corsiva" panose="03010101010201010101" pitchFamily="66" charset="0"/>
              </a:rPr>
              <a:t>Це  процес, який  починається  з  постановки проблеми, продовжується  пошуком  і  осмисленням  інформації, закінчується  прийняттям  рішення  щодо  розв’язання  поставленої  проблеми.</a:t>
            </a:r>
            <a:endParaRPr lang="uk-UA" sz="1600" dirty="0">
              <a:solidFill>
                <a:srgbClr val="002060"/>
              </a:solidFill>
              <a:latin typeface="Monotype Corsiva" panose="03010101010201010101" pitchFamily="66" charset="0"/>
            </a:endParaRPr>
          </a:p>
        </p:txBody>
      </p:sp>
      <p:sp>
        <p:nvSpPr>
          <p:cNvPr id="8" name="Скругленный прямоугольник 6">
            <a:extLst>
              <a:ext uri="{FF2B5EF4-FFF2-40B4-BE49-F238E27FC236}">
                <a16:creationId xmlns="" xmlns:a16="http://schemas.microsoft.com/office/drawing/2014/main" id="{02D1D5F1-979A-EB40-61E0-ECCE4AAE330D}"/>
              </a:ext>
            </a:extLst>
          </p:cNvPr>
          <p:cNvSpPr/>
          <p:nvPr/>
        </p:nvSpPr>
        <p:spPr>
          <a:xfrm>
            <a:off x="4747198" y="1704624"/>
            <a:ext cx="4110473" cy="1592759"/>
          </a:xfrm>
          <a:prstGeom prst="roundRect">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uk-UA" sz="1600" b="1" dirty="0">
              <a:solidFill>
                <a:srgbClr val="000099"/>
              </a:solidFill>
              <a:latin typeface="Monotype Corsiva" panose="03010101010201010101" pitchFamily="66" charset="0"/>
            </a:endParaRPr>
          </a:p>
          <a:p>
            <a:pPr algn="ctr"/>
            <a:r>
              <a:rPr lang="uk-UA" sz="1600" b="1" dirty="0">
                <a:solidFill>
                  <a:srgbClr val="000099"/>
                </a:solidFill>
                <a:latin typeface="Monotype Corsiva" panose="03010101010201010101" pitchFamily="66" charset="0"/>
              </a:rPr>
              <a:t>П. Торренс -  “ це означає копати глибше, дивитися краще, виправляти помилки, розмовляти з кішкою, пірнати на глибину, проходити крізь стіни, запалювати сонце, вітати майбутнє".</a:t>
            </a:r>
            <a:endParaRPr lang="ru-RU" sz="1600" b="1" dirty="0">
              <a:solidFill>
                <a:srgbClr val="000099"/>
              </a:solidFill>
              <a:latin typeface="Monotype Corsiva" panose="03010101010201010101" pitchFamily="66" charset="0"/>
            </a:endParaRPr>
          </a:p>
          <a:p>
            <a:pPr algn="ctr"/>
            <a:endParaRPr lang="uk-UA" sz="1600" dirty="0">
              <a:solidFill>
                <a:srgbClr val="FFFF00"/>
              </a:solidFill>
            </a:endParaRPr>
          </a:p>
        </p:txBody>
      </p:sp>
      <p:pic>
        <p:nvPicPr>
          <p:cNvPr id="4098" name="Picture 2" descr="D:\Desktop\зображення_viber_2024-01-02_14-14-19-316.jpg"/>
          <p:cNvPicPr>
            <a:picLocks noChangeAspect="1" noChangeArrowheads="1"/>
          </p:cNvPicPr>
          <p:nvPr/>
        </p:nvPicPr>
        <p:blipFill>
          <a:blip r:embed="rId3" cstate="print"/>
          <a:srcRect/>
          <a:stretch>
            <a:fillRect/>
          </a:stretch>
        </p:blipFill>
        <p:spPr bwMode="auto">
          <a:xfrm>
            <a:off x="5200072" y="3500583"/>
            <a:ext cx="3417455" cy="1989300"/>
          </a:xfrm>
          <a:prstGeom prst="roundRect">
            <a:avLst/>
          </a:prstGeom>
          <a:noFill/>
        </p:spPr>
      </p:pic>
      <p:sp>
        <p:nvSpPr>
          <p:cNvPr id="9" name="Прямокутник 8"/>
          <p:cNvSpPr/>
          <p:nvPr/>
        </p:nvSpPr>
        <p:spPr>
          <a:xfrm>
            <a:off x="1780896" y="501134"/>
            <a:ext cx="5471371" cy="646331"/>
          </a:xfrm>
          <a:prstGeom prst="rect">
            <a:avLst/>
          </a:prstGeom>
        </p:spPr>
        <p:txBody>
          <a:bodyPr wrap="none">
            <a:spAutoFit/>
          </a:bodyPr>
          <a:lstStyle/>
          <a:p>
            <a:pPr lvl="0" algn="ctr">
              <a:defRPr/>
            </a:pPr>
            <a:r>
              <a:rPr lang="uk-UA" sz="3600" b="1" dirty="0">
                <a:solidFill>
                  <a:srgbClr val="7030A0"/>
                </a:solidFill>
                <a:latin typeface="Monotype Corsiva" panose="03010101010201010101" pitchFamily="66" charset="0"/>
              </a:rPr>
              <a:t>Що таке критичне мислення?</a:t>
            </a:r>
          </a:p>
        </p:txBody>
      </p:sp>
    </p:spTree>
    <p:extLst>
      <p:ext uri="{BB962C8B-B14F-4D97-AF65-F5344CB8AC3E}">
        <p14:creationId xmlns="" xmlns:p14="http://schemas.microsoft.com/office/powerpoint/2010/main" val="36104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1"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amond(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amond(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amond(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wedge">
                                      <p:cBhvr>
                                        <p:cTn id="29"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A8CEFCF7-B326-EC53-19CF-6DD290D5CBD9}"/>
              </a:ext>
            </a:extLst>
          </p:cNvPr>
          <p:cNvPicPr>
            <a:picLocks noChangeAspect="1"/>
          </p:cNvPicPr>
          <p:nvPr/>
        </p:nvPicPr>
        <p:blipFill>
          <a:blip r:embed="rId2" cstate="print"/>
          <a:stretch>
            <a:fillRect/>
          </a:stretch>
        </p:blipFill>
        <p:spPr>
          <a:xfrm>
            <a:off x="-85360" y="0"/>
            <a:ext cx="9314719" cy="6862714"/>
          </a:xfrm>
          <a:prstGeom prst="rect">
            <a:avLst/>
          </a:prstGeom>
        </p:spPr>
      </p:pic>
      <p:sp>
        <p:nvSpPr>
          <p:cNvPr id="6" name="Rectangle 3"/>
          <p:cNvSpPr>
            <a:spLocks noChangeArrowheads="1"/>
          </p:cNvSpPr>
          <p:nvPr/>
        </p:nvSpPr>
        <p:spPr bwMode="auto">
          <a:xfrm>
            <a:off x="2136351" y="353505"/>
            <a:ext cx="5147035" cy="1376314"/>
          </a:xfrm>
          <a:prstGeom prst="rect">
            <a:avLst/>
          </a:prstGeom>
          <a:noFill/>
          <a:ln w="9525">
            <a:noFill/>
            <a:miter lim="800000"/>
            <a:headEnd/>
            <a:tailEnd/>
          </a:ln>
        </p:spPr>
        <p:txBody>
          <a:bodyPr anchor="ctr"/>
          <a:lstStyle/>
          <a:p>
            <a:pPr algn="ctr">
              <a:defRPr/>
            </a:pPr>
            <a:endParaRPr lang="ru-RU" sz="4400" b="1" i="1" dirty="0">
              <a:solidFill>
                <a:srgbClr val="660033"/>
              </a:solidFill>
              <a:effectLst>
                <a:outerShdw blurRad="38100" dist="38100" dir="2700000" algn="tl">
                  <a:srgbClr val="C0C0C0"/>
                </a:outerShdw>
              </a:effectLst>
              <a:latin typeface="Times New Roman" pitchFamily="18" charset="0"/>
            </a:endParaRPr>
          </a:p>
        </p:txBody>
      </p:sp>
      <p:sp>
        <p:nvSpPr>
          <p:cNvPr id="5" name="Прямоугольник 4"/>
          <p:cNvSpPr/>
          <p:nvPr/>
        </p:nvSpPr>
        <p:spPr>
          <a:xfrm>
            <a:off x="0" y="286328"/>
            <a:ext cx="9519385" cy="4801314"/>
          </a:xfrm>
          <a:prstGeom prst="rect">
            <a:avLst/>
          </a:prstGeom>
        </p:spPr>
        <p:txBody>
          <a:bodyPr wrap="square">
            <a:spAutoFit/>
          </a:bodyPr>
          <a:lstStyle/>
          <a:p>
            <a:pPr lvl="0" fontAlgn="base">
              <a:spcBef>
                <a:spcPct val="0"/>
              </a:spcBef>
              <a:spcAft>
                <a:spcPct val="0"/>
              </a:spcAft>
            </a:pPr>
            <a:r>
              <a:rPr lang="uk-UA" b="1" dirty="0">
                <a:solidFill>
                  <a:srgbClr val="7030A0"/>
                </a:solidFill>
                <a:latin typeface="Georgia" pitchFamily="18" charset="0"/>
              </a:rPr>
              <a:t>Критичне мислення </a:t>
            </a:r>
            <a:r>
              <a:rPr lang="uk-UA" dirty="0">
                <a:solidFill>
                  <a:srgbClr val="000099"/>
                </a:solidFill>
                <a:latin typeface="Georgia" pitchFamily="18" charset="0"/>
              </a:rPr>
              <a:t>- така організація навчання, за якої учні не просто запам'ятовують матеріал з предмету,</a:t>
            </a:r>
            <a:r>
              <a:rPr lang="en-US" dirty="0">
                <a:solidFill>
                  <a:srgbClr val="000099"/>
                </a:solidFill>
                <a:latin typeface="Georgia" pitchFamily="18" charset="0"/>
              </a:rPr>
              <a:t> </a:t>
            </a:r>
            <a:r>
              <a:rPr lang="uk-UA" dirty="0">
                <a:solidFill>
                  <a:srgbClr val="000099"/>
                </a:solidFill>
                <a:latin typeface="Georgia" pitchFamily="18" charset="0"/>
              </a:rPr>
              <a:t>а запитують, досліджують,</a:t>
            </a:r>
            <a:endParaRPr lang="en-US" dirty="0">
              <a:solidFill>
                <a:srgbClr val="000099"/>
              </a:solidFill>
              <a:latin typeface="Georgia" pitchFamily="18" charset="0"/>
            </a:endParaRPr>
          </a:p>
          <a:p>
            <a:pPr lvl="0" fontAlgn="base">
              <a:spcBef>
                <a:spcPct val="0"/>
              </a:spcBef>
              <a:spcAft>
                <a:spcPct val="0"/>
              </a:spcAft>
            </a:pPr>
            <a:r>
              <a:rPr lang="uk-UA" dirty="0">
                <a:solidFill>
                  <a:srgbClr val="000099"/>
                </a:solidFill>
                <a:latin typeface="Georgia" pitchFamily="18" charset="0"/>
              </a:rPr>
              <a:t> творять, вирішують, інтерпретують і обговорюють за змістом матеріалу.</a:t>
            </a:r>
            <a:endParaRPr lang="ru-RU" dirty="0">
              <a:solidFill>
                <a:srgbClr val="000099"/>
              </a:solidFill>
              <a:latin typeface="Georgia" pitchFamily="18" charset="0"/>
            </a:endParaRPr>
          </a:p>
          <a:p>
            <a:pPr lvl="0" fontAlgn="base">
              <a:spcBef>
                <a:spcPct val="0"/>
              </a:spcBef>
              <a:spcAft>
                <a:spcPct val="0"/>
              </a:spcAft>
            </a:pPr>
            <a:r>
              <a:rPr lang="uk-UA" i="1" dirty="0">
                <a:solidFill>
                  <a:srgbClr val="663300"/>
                </a:solidFill>
                <a:latin typeface="Georgia" pitchFamily="18" charset="0"/>
              </a:rPr>
              <a:t>                                     </a:t>
            </a:r>
            <a:r>
              <a:rPr lang="uk-UA" i="1" dirty="0" err="1">
                <a:solidFill>
                  <a:srgbClr val="7030A0"/>
                </a:solidFill>
                <a:latin typeface="Georgia" pitchFamily="18" charset="0"/>
              </a:rPr>
              <a:t>Кроуфорд</a:t>
            </a:r>
            <a:r>
              <a:rPr lang="uk-UA" i="1" dirty="0">
                <a:solidFill>
                  <a:srgbClr val="7030A0"/>
                </a:solidFill>
                <a:latin typeface="Georgia" pitchFamily="18" charset="0"/>
              </a:rPr>
              <a:t>, </a:t>
            </a:r>
            <a:r>
              <a:rPr lang="uk-UA" i="1" dirty="0" err="1">
                <a:solidFill>
                  <a:srgbClr val="7030A0"/>
                </a:solidFill>
                <a:latin typeface="Georgia" pitchFamily="18" charset="0"/>
              </a:rPr>
              <a:t>Саул</a:t>
            </a:r>
            <a:r>
              <a:rPr lang="uk-UA" i="1" dirty="0">
                <a:solidFill>
                  <a:srgbClr val="7030A0"/>
                </a:solidFill>
                <a:latin typeface="Georgia" pitchFamily="18" charset="0"/>
              </a:rPr>
              <a:t>, </a:t>
            </a:r>
            <a:r>
              <a:rPr lang="uk-UA" i="1" dirty="0" err="1">
                <a:solidFill>
                  <a:srgbClr val="7030A0"/>
                </a:solidFill>
                <a:latin typeface="Georgia" pitchFamily="18" charset="0"/>
              </a:rPr>
              <a:t>Метьюз</a:t>
            </a:r>
            <a:r>
              <a:rPr lang="uk-UA" i="1" dirty="0">
                <a:solidFill>
                  <a:srgbClr val="7030A0"/>
                </a:solidFill>
                <a:latin typeface="Georgia" pitchFamily="18" charset="0"/>
              </a:rPr>
              <a:t>, </a:t>
            </a:r>
            <a:r>
              <a:rPr lang="uk-UA" i="1" dirty="0" err="1">
                <a:solidFill>
                  <a:srgbClr val="7030A0"/>
                </a:solidFill>
                <a:latin typeface="Georgia" pitchFamily="18" charset="0"/>
              </a:rPr>
              <a:t>Макінстер</a:t>
            </a:r>
            <a:endParaRPr lang="uk-UA" i="1" dirty="0">
              <a:solidFill>
                <a:srgbClr val="7030A0"/>
              </a:solidFill>
              <a:latin typeface="Georgia" pitchFamily="18" charset="0"/>
            </a:endParaRPr>
          </a:p>
          <a:p>
            <a:pPr lvl="0" fontAlgn="base">
              <a:spcBef>
                <a:spcPct val="0"/>
              </a:spcBef>
              <a:spcAft>
                <a:spcPct val="0"/>
              </a:spcAft>
            </a:pPr>
            <a:endParaRPr lang="uk-UA" i="1" dirty="0">
              <a:solidFill>
                <a:srgbClr val="800000"/>
              </a:solidFill>
              <a:latin typeface="Georgia" pitchFamily="18" charset="0"/>
            </a:endParaRPr>
          </a:p>
          <a:p>
            <a:pPr lvl="0" fontAlgn="base">
              <a:spcBef>
                <a:spcPct val="0"/>
              </a:spcBef>
              <a:spcAft>
                <a:spcPct val="0"/>
              </a:spcAft>
            </a:pPr>
            <a:endParaRPr lang="uk-UA" i="1" dirty="0">
              <a:solidFill>
                <a:srgbClr val="800000"/>
              </a:solidFill>
              <a:latin typeface="Georgia" pitchFamily="18" charset="0"/>
            </a:endParaRPr>
          </a:p>
          <a:p>
            <a:pPr lvl="0" fontAlgn="base">
              <a:spcBef>
                <a:spcPct val="0"/>
              </a:spcBef>
              <a:spcAft>
                <a:spcPct val="0"/>
              </a:spcAft>
            </a:pPr>
            <a:endParaRPr lang="uk-UA" i="1" dirty="0">
              <a:solidFill>
                <a:srgbClr val="800000"/>
              </a:solidFill>
              <a:latin typeface="Georgia" pitchFamily="18" charset="0"/>
            </a:endParaRPr>
          </a:p>
          <a:p>
            <a:pPr lvl="0" fontAlgn="base">
              <a:spcBef>
                <a:spcPct val="0"/>
              </a:spcBef>
              <a:spcAft>
                <a:spcPct val="0"/>
              </a:spcAft>
            </a:pPr>
            <a:endParaRPr lang="uk-UA" i="1" dirty="0">
              <a:solidFill>
                <a:srgbClr val="800000"/>
              </a:solidFill>
              <a:latin typeface="Georgia" pitchFamily="18" charset="0"/>
            </a:endParaRPr>
          </a:p>
          <a:p>
            <a:pPr lvl="0" fontAlgn="base">
              <a:spcBef>
                <a:spcPct val="0"/>
              </a:spcBef>
              <a:spcAft>
                <a:spcPct val="0"/>
              </a:spcAft>
            </a:pPr>
            <a:endParaRPr lang="uk-UA" i="1" dirty="0">
              <a:solidFill>
                <a:srgbClr val="800000"/>
              </a:solidFill>
              <a:latin typeface="Georgia" pitchFamily="18" charset="0"/>
            </a:endParaRPr>
          </a:p>
          <a:p>
            <a:pPr lvl="0" fontAlgn="base">
              <a:spcBef>
                <a:spcPct val="0"/>
              </a:spcBef>
              <a:spcAft>
                <a:spcPct val="0"/>
              </a:spcAft>
            </a:pPr>
            <a:endParaRPr lang="uk-UA" i="1" dirty="0">
              <a:solidFill>
                <a:srgbClr val="800000"/>
              </a:solidFill>
              <a:latin typeface="Georgia" pitchFamily="18" charset="0"/>
            </a:endParaRPr>
          </a:p>
          <a:p>
            <a:pPr lvl="0" fontAlgn="base">
              <a:spcBef>
                <a:spcPct val="0"/>
              </a:spcBef>
              <a:spcAft>
                <a:spcPct val="0"/>
              </a:spcAft>
            </a:pPr>
            <a:endParaRPr lang="uk-UA" i="1" dirty="0">
              <a:solidFill>
                <a:srgbClr val="800000"/>
              </a:solidFill>
              <a:latin typeface="Georgia" pitchFamily="18" charset="0"/>
            </a:endParaRPr>
          </a:p>
          <a:p>
            <a:pPr lvl="0" fontAlgn="base">
              <a:spcBef>
                <a:spcPct val="0"/>
              </a:spcBef>
              <a:spcAft>
                <a:spcPct val="0"/>
              </a:spcAft>
            </a:pPr>
            <a:endParaRPr lang="en-US" b="1" dirty="0">
              <a:solidFill>
                <a:srgbClr val="7030A0"/>
              </a:solidFill>
              <a:latin typeface="Georgia" pitchFamily="18" charset="0"/>
            </a:endParaRPr>
          </a:p>
          <a:p>
            <a:pPr lvl="0" fontAlgn="base">
              <a:spcBef>
                <a:spcPct val="0"/>
              </a:spcBef>
              <a:spcAft>
                <a:spcPct val="0"/>
              </a:spcAft>
            </a:pPr>
            <a:r>
              <a:rPr lang="uk-UA" b="1" dirty="0">
                <a:solidFill>
                  <a:srgbClr val="7030A0"/>
                </a:solidFill>
                <a:latin typeface="Georgia" pitchFamily="18" charset="0"/>
              </a:rPr>
              <a:t>Критичне мислення </a:t>
            </a:r>
            <a:r>
              <a:rPr lang="uk-UA" dirty="0">
                <a:solidFill>
                  <a:srgbClr val="000099"/>
                </a:solidFill>
                <a:latin typeface="Georgia" pitchFamily="18" charset="0"/>
              </a:rPr>
              <a:t>є таким мисленням, яке розвивається</a:t>
            </a:r>
          </a:p>
          <a:p>
            <a:pPr lvl="0" fontAlgn="base">
              <a:spcBef>
                <a:spcPct val="0"/>
              </a:spcBef>
              <a:spcAft>
                <a:spcPct val="0"/>
              </a:spcAft>
            </a:pPr>
            <a:r>
              <a:rPr lang="uk-UA" dirty="0">
                <a:solidFill>
                  <a:srgbClr val="000099"/>
                </a:solidFill>
                <a:latin typeface="Georgia" pitchFamily="18" charset="0"/>
              </a:rPr>
              <a:t>на основі ретельної оцінки як припущень, так і фактів і призводить до найбільш об'єктивних висновків шляхом аналізу всіх доцільних факторів і використання обґрунтованих логічних процесів.</a:t>
            </a:r>
            <a:endParaRPr lang="ru-RU" dirty="0">
              <a:solidFill>
                <a:srgbClr val="000099"/>
              </a:solidFill>
              <a:latin typeface="Georgia" pitchFamily="18" charset="0"/>
            </a:endParaRPr>
          </a:p>
          <a:p>
            <a:pPr lvl="0" fontAlgn="base">
              <a:spcBef>
                <a:spcPct val="0"/>
              </a:spcBef>
              <a:spcAft>
                <a:spcPct val="0"/>
              </a:spcAft>
            </a:pPr>
            <a:r>
              <a:rPr lang="ru-RU" i="1" dirty="0">
                <a:solidFill>
                  <a:srgbClr val="663300"/>
                </a:solidFill>
                <a:latin typeface="Georgia" pitchFamily="18" charset="0"/>
              </a:rPr>
              <a:t>                                                                                                   </a:t>
            </a:r>
            <a:r>
              <a:rPr lang="ru-RU" i="1" dirty="0">
                <a:solidFill>
                  <a:srgbClr val="7030A0"/>
                </a:solidFill>
                <a:latin typeface="Georgia" pitchFamily="18" charset="0"/>
              </a:rPr>
              <a:t>Картер</a:t>
            </a:r>
          </a:p>
        </p:txBody>
      </p:sp>
      <p:pic>
        <p:nvPicPr>
          <p:cNvPr id="5122" name="Picture 2" descr="D:\Desktop\зображення_viber_2024-01-02_14-14-17-404.jpg"/>
          <p:cNvPicPr>
            <a:picLocks noChangeAspect="1" noChangeArrowheads="1"/>
          </p:cNvPicPr>
          <p:nvPr/>
        </p:nvPicPr>
        <p:blipFill>
          <a:blip r:embed="rId3" cstate="print"/>
          <a:srcRect/>
          <a:stretch>
            <a:fillRect/>
          </a:stretch>
        </p:blipFill>
        <p:spPr bwMode="auto">
          <a:xfrm>
            <a:off x="3261962" y="1524000"/>
            <a:ext cx="2329212" cy="1849438"/>
          </a:xfrm>
          <a:prstGeom prst="teardrop">
            <a:avLst/>
          </a:prstGeom>
          <a:noFill/>
        </p:spPr>
      </p:pic>
      <p:pic>
        <p:nvPicPr>
          <p:cNvPr id="5123" name="Picture 3" descr="D:\Desktop\зображення_viber_2024-01-02_15-04-37-267.jpg"/>
          <p:cNvPicPr>
            <a:picLocks noChangeAspect="1" noChangeArrowheads="1"/>
          </p:cNvPicPr>
          <p:nvPr/>
        </p:nvPicPr>
        <p:blipFill>
          <a:blip r:embed="rId4" cstate="print"/>
          <a:srcRect/>
          <a:stretch>
            <a:fillRect/>
          </a:stretch>
        </p:blipFill>
        <p:spPr bwMode="auto">
          <a:xfrm>
            <a:off x="6703146" y="1041662"/>
            <a:ext cx="2390775" cy="2903287"/>
          </a:xfrm>
          <a:prstGeom prst="cloud">
            <a:avLst/>
          </a:prstGeom>
          <a:noFill/>
        </p:spPr>
      </p:pic>
      <p:pic>
        <p:nvPicPr>
          <p:cNvPr id="5124" name="Picture 4" descr="D:\Desktop\зображення_viber_2024-01-02_15-08-01-082.jpg"/>
          <p:cNvPicPr>
            <a:picLocks noChangeAspect="1" noChangeArrowheads="1"/>
          </p:cNvPicPr>
          <p:nvPr/>
        </p:nvPicPr>
        <p:blipFill>
          <a:blip r:embed="rId5" cstate="print"/>
          <a:srcRect/>
          <a:stretch>
            <a:fillRect/>
          </a:stretch>
        </p:blipFill>
        <p:spPr bwMode="auto">
          <a:xfrm>
            <a:off x="169132" y="1295400"/>
            <a:ext cx="1945417" cy="2089784"/>
          </a:xfrm>
          <a:prstGeom prst="cloud">
            <a:avLst/>
          </a:prstGeom>
          <a:noFill/>
        </p:spPr>
      </p:pic>
    </p:spTree>
    <p:extLst>
      <p:ext uri="{BB962C8B-B14F-4D97-AF65-F5344CB8AC3E}">
        <p14:creationId xmlns="" xmlns:p14="http://schemas.microsoft.com/office/powerpoint/2010/main" val="314898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par>
                          <p:cTn id="10" fill="hold">
                            <p:stCondLst>
                              <p:cond delay="460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5">
                                            <p:txEl>
                                              <p:pRg st="1" end="1"/>
                                            </p:txEl>
                                          </p:spTgt>
                                        </p:tgtEl>
                                        <p:attrNameLst>
                                          <p:attrName>style.visibility</p:attrName>
                                        </p:attrNameLst>
                                      </p:cBhvr>
                                      <p:to>
                                        <p:strVal val="visible"/>
                                      </p:to>
                                    </p:set>
                                    <p:anim calcmode="discrete" valueType="clr">
                                      <p:cBhvr override="childStyle">
                                        <p:cTn id="13" dur="80"/>
                                        <p:tgtEl>
                                          <p:spTgt spid="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5">
                                            <p:txEl>
                                              <p:pRg st="1" end="1"/>
                                            </p:txEl>
                                          </p:spTgt>
                                        </p:tgtEl>
                                        <p:attrNameLst>
                                          <p:attrName>fill.type</p:attrName>
                                        </p:attrNameLst>
                                      </p:cBhvr>
                                      <p:to>
                                        <p:strVal val="solid"/>
                                      </p:to>
                                    </p:set>
                                  </p:childTnLst>
                                </p:cTn>
                              </p:par>
                            </p:childTnLst>
                          </p:cTn>
                        </p:par>
                        <p:par>
                          <p:cTn id="16" fill="hold">
                            <p:stCondLst>
                              <p:cond delay="712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5">
                                            <p:txEl>
                                              <p:pRg st="2" end="2"/>
                                            </p:txEl>
                                          </p:spTgt>
                                        </p:tgtEl>
                                        <p:attrNameLst>
                                          <p:attrName>style.visibility</p:attrName>
                                        </p:attrNameLst>
                                      </p:cBhvr>
                                      <p:to>
                                        <p:strVal val="visible"/>
                                      </p:to>
                                    </p:set>
                                    <p:anim calcmode="discrete" valueType="clr">
                                      <p:cBhvr override="childStyle">
                                        <p:cTn id="19" dur="80"/>
                                        <p:tgtEl>
                                          <p:spTgt spid="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
                                            <p:txEl>
                                              <p:pRg st="2" end="2"/>
                                            </p:txEl>
                                          </p:spTgt>
                                        </p:tgtEl>
                                        <p:attrNameLst>
                                          <p:attrName>fillcolor</p:attrName>
                                        </p:attrNameLst>
                                      </p:cBhvr>
                                      <p:tavLst>
                                        <p:tav tm="0">
                                          <p:val>
                                            <p:clrVal>
                                              <a:schemeClr val="accent2"/>
                                            </p:clrVal>
                                          </p:val>
                                        </p:tav>
                                        <p:tav tm="50000">
                                          <p:val>
                                            <p:clrVal>
                                              <a:schemeClr val="hlink"/>
                                            </p:clrVal>
                                          </p:val>
                                        </p:tav>
                                      </p:tavLst>
                                    </p:anim>
                                    <p:set>
                                      <p:cBhvr>
                                        <p:cTn id="21" dur="80"/>
                                        <p:tgtEl>
                                          <p:spTgt spid="5">
                                            <p:txEl>
                                              <p:pRg st="2" end="2"/>
                                            </p:txEl>
                                          </p:spTgt>
                                        </p:tgtEl>
                                        <p:attrNameLst>
                                          <p:attrName>fill.type</p:attrName>
                                        </p:attrNameLst>
                                      </p:cBhvr>
                                      <p:to>
                                        <p:strVal val="solid"/>
                                      </p:to>
                                    </p:set>
                                  </p:childTnLst>
                                </p:cTn>
                              </p:par>
                            </p:childTnLst>
                          </p:cTn>
                        </p:par>
                        <p:par>
                          <p:cTn id="22" fill="hold">
                            <p:stCondLst>
                              <p:cond delay="8360"/>
                            </p:stCondLst>
                            <p:childTnLst>
                              <p:par>
                                <p:cTn id="23" presetID="21" presetClass="entr" presetSubtype="4" fill="hold" nodeType="afterEffect">
                                  <p:stCondLst>
                                    <p:cond delay="0"/>
                                  </p:stCondLst>
                                  <p:childTnLst>
                                    <p:set>
                                      <p:cBhvr>
                                        <p:cTn id="24" dur="1" fill="hold">
                                          <p:stCondLst>
                                            <p:cond delay="0"/>
                                          </p:stCondLst>
                                        </p:cTn>
                                        <p:tgtEl>
                                          <p:spTgt spid="5124"/>
                                        </p:tgtEl>
                                        <p:attrNameLst>
                                          <p:attrName>style.visibility</p:attrName>
                                        </p:attrNameLst>
                                      </p:cBhvr>
                                      <p:to>
                                        <p:strVal val="visible"/>
                                      </p:to>
                                    </p:set>
                                    <p:animEffect transition="in" filter="wheel(4)">
                                      <p:cBhvr>
                                        <p:cTn id="25" dur="2000"/>
                                        <p:tgtEl>
                                          <p:spTgt spid="5124"/>
                                        </p:tgtEl>
                                      </p:cBhvr>
                                    </p:animEffect>
                                  </p:childTnLst>
                                </p:cTn>
                              </p:par>
                            </p:childTnLst>
                          </p:cTn>
                        </p:par>
                        <p:par>
                          <p:cTn id="26" fill="hold">
                            <p:stCondLst>
                              <p:cond delay="10360"/>
                            </p:stCondLst>
                            <p:childTnLst>
                              <p:par>
                                <p:cTn id="27" presetID="21" presetClass="entr" presetSubtype="4" fill="hold" nodeType="afterEffect">
                                  <p:stCondLst>
                                    <p:cond delay="0"/>
                                  </p:stCondLst>
                                  <p:childTnLst>
                                    <p:set>
                                      <p:cBhvr>
                                        <p:cTn id="28" dur="1" fill="hold">
                                          <p:stCondLst>
                                            <p:cond delay="0"/>
                                          </p:stCondLst>
                                        </p:cTn>
                                        <p:tgtEl>
                                          <p:spTgt spid="5123"/>
                                        </p:tgtEl>
                                        <p:attrNameLst>
                                          <p:attrName>style.visibility</p:attrName>
                                        </p:attrNameLst>
                                      </p:cBhvr>
                                      <p:to>
                                        <p:strVal val="visible"/>
                                      </p:to>
                                    </p:set>
                                    <p:animEffect transition="in" filter="wheel(4)">
                                      <p:cBhvr>
                                        <p:cTn id="29" dur="2000"/>
                                        <p:tgtEl>
                                          <p:spTgt spid="5123"/>
                                        </p:tgtEl>
                                      </p:cBhvr>
                                    </p:animEffect>
                                  </p:childTnLst>
                                </p:cTn>
                              </p:par>
                            </p:childTnLst>
                          </p:cTn>
                        </p:par>
                        <p:par>
                          <p:cTn id="30" fill="hold">
                            <p:stCondLst>
                              <p:cond delay="12360"/>
                            </p:stCondLst>
                            <p:childTnLst>
                              <p:par>
                                <p:cTn id="31" presetID="20" presetClass="entr" presetSubtype="0" fill="hold" nodeType="after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wedge">
                                      <p:cBhvr>
                                        <p:cTn id="33" dur="2000"/>
                                        <p:tgtEl>
                                          <p:spTgt spid="5122"/>
                                        </p:tgtEl>
                                      </p:cBhvr>
                                    </p:animEffect>
                                  </p:childTnLst>
                                </p:cTn>
                              </p:par>
                            </p:childTnLst>
                          </p:cTn>
                        </p:par>
                        <p:par>
                          <p:cTn id="34" fill="hold">
                            <p:stCondLst>
                              <p:cond delay="14360"/>
                            </p:stCondLst>
                            <p:childTnLst>
                              <p:par>
                                <p:cTn id="35" presetID="27" presetClass="entr" presetSubtype="0" fill="hold" nodeType="afterEffect">
                                  <p:stCondLst>
                                    <p:cond delay="0"/>
                                  </p:stCondLst>
                                  <p:iterate type="lt">
                                    <p:tmPct val="50000"/>
                                  </p:iterate>
                                  <p:childTnLst>
                                    <p:set>
                                      <p:cBhvr>
                                        <p:cTn id="36" dur="1" fill="hold">
                                          <p:stCondLst>
                                            <p:cond delay="0"/>
                                          </p:stCondLst>
                                        </p:cTn>
                                        <p:tgtEl>
                                          <p:spTgt spid="5">
                                            <p:txEl>
                                              <p:pRg st="11" end="11"/>
                                            </p:txEl>
                                          </p:spTgt>
                                        </p:tgtEl>
                                        <p:attrNameLst>
                                          <p:attrName>style.visibility</p:attrName>
                                        </p:attrNameLst>
                                      </p:cBhvr>
                                      <p:to>
                                        <p:strVal val="visible"/>
                                      </p:to>
                                    </p:set>
                                    <p:anim calcmode="discrete" valueType="clr">
                                      <p:cBhvr override="childStyle">
                                        <p:cTn id="37" dur="80"/>
                                        <p:tgtEl>
                                          <p:spTgt spid="5">
                                            <p:txEl>
                                              <p:pRg st="11" end="1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5">
                                            <p:txEl>
                                              <p:pRg st="11" end="11"/>
                                            </p:txEl>
                                          </p:spTgt>
                                        </p:tgtEl>
                                        <p:attrNameLst>
                                          <p:attrName>fillcolor</p:attrName>
                                        </p:attrNameLst>
                                      </p:cBhvr>
                                      <p:tavLst>
                                        <p:tav tm="0">
                                          <p:val>
                                            <p:clrVal>
                                              <a:schemeClr val="accent2"/>
                                            </p:clrVal>
                                          </p:val>
                                        </p:tav>
                                        <p:tav tm="50000">
                                          <p:val>
                                            <p:clrVal>
                                              <a:schemeClr val="hlink"/>
                                            </p:clrVal>
                                          </p:val>
                                        </p:tav>
                                      </p:tavLst>
                                    </p:anim>
                                    <p:set>
                                      <p:cBhvr>
                                        <p:cTn id="39" dur="80"/>
                                        <p:tgtEl>
                                          <p:spTgt spid="5">
                                            <p:txEl>
                                              <p:pRg st="11" end="11"/>
                                            </p:txEl>
                                          </p:spTgt>
                                        </p:tgtEl>
                                        <p:attrNameLst>
                                          <p:attrName>fill.type</p:attrName>
                                        </p:attrNameLst>
                                      </p:cBhvr>
                                      <p:to>
                                        <p:strVal val="solid"/>
                                      </p:to>
                                    </p:set>
                                  </p:childTnLst>
                                </p:cTn>
                              </p:par>
                            </p:childTnLst>
                          </p:cTn>
                        </p:par>
                        <p:par>
                          <p:cTn id="40" fill="hold">
                            <p:stCondLst>
                              <p:cond delay="16280"/>
                            </p:stCondLst>
                            <p:childTnLst>
                              <p:par>
                                <p:cTn id="41" presetID="27" presetClass="entr" presetSubtype="0" fill="hold" nodeType="afterEffect">
                                  <p:stCondLst>
                                    <p:cond delay="0"/>
                                  </p:stCondLst>
                                  <p:iterate type="lt">
                                    <p:tmPct val="50000"/>
                                  </p:iterate>
                                  <p:childTnLst>
                                    <p:set>
                                      <p:cBhvr>
                                        <p:cTn id="42" dur="1" fill="hold">
                                          <p:stCondLst>
                                            <p:cond delay="0"/>
                                          </p:stCondLst>
                                        </p:cTn>
                                        <p:tgtEl>
                                          <p:spTgt spid="5">
                                            <p:txEl>
                                              <p:pRg st="12" end="12"/>
                                            </p:txEl>
                                          </p:spTgt>
                                        </p:tgtEl>
                                        <p:attrNameLst>
                                          <p:attrName>style.visibility</p:attrName>
                                        </p:attrNameLst>
                                      </p:cBhvr>
                                      <p:to>
                                        <p:strVal val="visible"/>
                                      </p:to>
                                    </p:set>
                                    <p:anim calcmode="discrete" valueType="clr">
                                      <p:cBhvr override="childStyle">
                                        <p:cTn id="43" dur="80"/>
                                        <p:tgtEl>
                                          <p:spTgt spid="5">
                                            <p:txEl>
                                              <p:pRg st="12" end="1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5">
                                            <p:txEl>
                                              <p:pRg st="12" end="12"/>
                                            </p:txEl>
                                          </p:spTgt>
                                        </p:tgtEl>
                                        <p:attrNameLst>
                                          <p:attrName>fillcolor</p:attrName>
                                        </p:attrNameLst>
                                      </p:cBhvr>
                                      <p:tavLst>
                                        <p:tav tm="0">
                                          <p:val>
                                            <p:clrVal>
                                              <a:schemeClr val="accent2"/>
                                            </p:clrVal>
                                          </p:val>
                                        </p:tav>
                                        <p:tav tm="50000">
                                          <p:val>
                                            <p:clrVal>
                                              <a:schemeClr val="hlink"/>
                                            </p:clrVal>
                                          </p:val>
                                        </p:tav>
                                      </p:tavLst>
                                    </p:anim>
                                    <p:set>
                                      <p:cBhvr>
                                        <p:cTn id="45" dur="80"/>
                                        <p:tgtEl>
                                          <p:spTgt spid="5">
                                            <p:txEl>
                                              <p:pRg st="12" end="12"/>
                                            </p:txEl>
                                          </p:spTgt>
                                        </p:tgtEl>
                                        <p:attrNameLst>
                                          <p:attrName>fill.type</p:attrName>
                                        </p:attrNameLst>
                                      </p:cBhvr>
                                      <p:to>
                                        <p:strVal val="solid"/>
                                      </p:to>
                                    </p:set>
                                  </p:childTnLst>
                                </p:cTn>
                              </p:par>
                            </p:childTnLst>
                          </p:cTn>
                        </p:par>
                        <p:par>
                          <p:cTn id="46" fill="hold">
                            <p:stCondLst>
                              <p:cond delay="22840"/>
                            </p:stCondLst>
                            <p:childTnLst>
                              <p:par>
                                <p:cTn id="47" presetID="27" presetClass="entr" presetSubtype="0" fill="hold" nodeType="afterEffect">
                                  <p:stCondLst>
                                    <p:cond delay="0"/>
                                  </p:stCondLst>
                                  <p:iterate type="lt">
                                    <p:tmPct val="50000"/>
                                  </p:iterate>
                                  <p:childTnLst>
                                    <p:set>
                                      <p:cBhvr>
                                        <p:cTn id="48" dur="1" fill="hold">
                                          <p:stCondLst>
                                            <p:cond delay="0"/>
                                          </p:stCondLst>
                                        </p:cTn>
                                        <p:tgtEl>
                                          <p:spTgt spid="5">
                                            <p:txEl>
                                              <p:pRg st="13" end="13"/>
                                            </p:txEl>
                                          </p:spTgt>
                                        </p:tgtEl>
                                        <p:attrNameLst>
                                          <p:attrName>style.visibility</p:attrName>
                                        </p:attrNameLst>
                                      </p:cBhvr>
                                      <p:to>
                                        <p:strVal val="visible"/>
                                      </p:to>
                                    </p:set>
                                    <p:anim calcmode="discrete" valueType="clr">
                                      <p:cBhvr override="childStyle">
                                        <p:cTn id="49" dur="80"/>
                                        <p:tgtEl>
                                          <p:spTgt spid="5">
                                            <p:txEl>
                                              <p:pRg st="13" end="1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5">
                                            <p:txEl>
                                              <p:pRg st="13" end="13"/>
                                            </p:txEl>
                                          </p:spTgt>
                                        </p:tgtEl>
                                        <p:attrNameLst>
                                          <p:attrName>fillcolor</p:attrName>
                                        </p:attrNameLst>
                                      </p:cBhvr>
                                      <p:tavLst>
                                        <p:tav tm="0">
                                          <p:val>
                                            <p:clrVal>
                                              <a:schemeClr val="accent2"/>
                                            </p:clrVal>
                                          </p:val>
                                        </p:tav>
                                        <p:tav tm="50000">
                                          <p:val>
                                            <p:clrVal>
                                              <a:schemeClr val="hlink"/>
                                            </p:clrVal>
                                          </p:val>
                                        </p:tav>
                                      </p:tavLst>
                                    </p:anim>
                                    <p:set>
                                      <p:cBhvr>
                                        <p:cTn id="51" dur="80"/>
                                        <p:tgtEl>
                                          <p:spTgt spid="5">
                                            <p:txEl>
                                              <p:pRg st="13" end="1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47F6A4D8-959C-6ABD-CE6E-03E01F685BD6}"/>
              </a:ext>
            </a:extLst>
          </p:cNvPr>
          <p:cNvPicPr>
            <a:picLocks noChangeAspect="1"/>
          </p:cNvPicPr>
          <p:nvPr/>
        </p:nvPicPr>
        <p:blipFill>
          <a:blip r:embed="rId2" cstate="print"/>
          <a:stretch>
            <a:fillRect/>
          </a:stretch>
        </p:blipFill>
        <p:spPr>
          <a:xfrm>
            <a:off x="6095" y="0"/>
            <a:ext cx="9131809" cy="6858000"/>
          </a:xfrm>
          <a:prstGeom prst="rect">
            <a:avLst/>
          </a:prstGeom>
        </p:spPr>
      </p:pic>
      <p:sp>
        <p:nvSpPr>
          <p:cNvPr id="5" name="Овал 4"/>
          <p:cNvSpPr/>
          <p:nvPr/>
        </p:nvSpPr>
        <p:spPr>
          <a:xfrm>
            <a:off x="1254227" y="1796105"/>
            <a:ext cx="2592000" cy="1944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sz="1600" b="1" u="sng" dirty="0">
                <a:solidFill>
                  <a:srgbClr val="000099"/>
                </a:solidFill>
              </a:rPr>
              <a:t>Абстрактність</a:t>
            </a:r>
            <a:r>
              <a:rPr lang="uk-UA" sz="1600" b="1" dirty="0">
                <a:solidFill>
                  <a:srgbClr val="000099"/>
                </a:solidFill>
              </a:rPr>
              <a:t> - розуміння суті проблеми</a:t>
            </a:r>
            <a:endParaRPr lang="uk-UA" b="1" dirty="0">
              <a:solidFill>
                <a:srgbClr val="000099"/>
              </a:solidFill>
            </a:endParaRPr>
          </a:p>
        </p:txBody>
      </p:sp>
      <p:sp>
        <p:nvSpPr>
          <p:cNvPr id="6" name="Овал 5"/>
          <p:cNvSpPr/>
          <p:nvPr/>
        </p:nvSpPr>
        <p:spPr>
          <a:xfrm>
            <a:off x="3547270" y="886507"/>
            <a:ext cx="2592000" cy="1944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57150" indent="0" defTabSz="311150">
              <a:lnSpc>
                <a:spcPct val="90000"/>
              </a:lnSpc>
              <a:spcBef>
                <a:spcPct val="0"/>
              </a:spcBef>
              <a:spcAft>
                <a:spcPct val="15000"/>
              </a:spcAft>
              <a:buNone/>
            </a:pPr>
            <a:endParaRPr lang="uk-UA" dirty="0"/>
          </a:p>
          <a:p>
            <a:pPr marL="57150" indent="0" defTabSz="311150">
              <a:lnSpc>
                <a:spcPct val="90000"/>
              </a:lnSpc>
              <a:spcBef>
                <a:spcPct val="0"/>
              </a:spcBef>
              <a:spcAft>
                <a:spcPct val="15000"/>
              </a:spcAft>
              <a:buNone/>
            </a:pPr>
            <a:endParaRPr lang="uk-UA" sz="1600" dirty="0">
              <a:solidFill>
                <a:srgbClr val="000099"/>
              </a:solidFill>
            </a:endParaRPr>
          </a:p>
          <a:p>
            <a:pPr algn="ctr">
              <a:defRPr/>
            </a:pPr>
            <a:r>
              <a:rPr lang="uk-UA" sz="1600" b="1" u="sng" dirty="0">
                <a:solidFill>
                  <a:srgbClr val="000099"/>
                </a:solidFill>
              </a:rPr>
              <a:t>Гнучкість</a:t>
            </a:r>
            <a:r>
              <a:rPr lang="uk-UA" sz="1600" b="1" dirty="0">
                <a:solidFill>
                  <a:srgbClr val="000099"/>
                </a:solidFill>
              </a:rPr>
              <a:t> - здатність застосовувати різноманітні стратегії</a:t>
            </a:r>
          </a:p>
          <a:p>
            <a:pPr marL="57150" indent="0" defTabSz="311150">
              <a:lnSpc>
                <a:spcPct val="90000"/>
              </a:lnSpc>
              <a:spcBef>
                <a:spcPct val="0"/>
              </a:spcBef>
              <a:spcAft>
                <a:spcPct val="15000"/>
              </a:spcAft>
              <a:buNone/>
            </a:pPr>
            <a:endParaRPr lang="uk-UA" dirty="0"/>
          </a:p>
          <a:p>
            <a:pPr algn="ctr"/>
            <a:endParaRPr lang="uk-UA" b="1" dirty="0">
              <a:solidFill>
                <a:srgbClr val="002060"/>
              </a:solidFill>
            </a:endParaRPr>
          </a:p>
        </p:txBody>
      </p:sp>
      <p:sp>
        <p:nvSpPr>
          <p:cNvPr id="7" name="Овал 6"/>
          <p:cNvSpPr/>
          <p:nvPr/>
        </p:nvSpPr>
        <p:spPr>
          <a:xfrm>
            <a:off x="5836146" y="1811666"/>
            <a:ext cx="2592288" cy="201600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uk-UA" sz="1600" b="1" u="sng" dirty="0">
                <a:solidFill>
                  <a:srgbClr val="000099"/>
                </a:solidFill>
              </a:rPr>
              <a:t>Оригінальність</a:t>
            </a:r>
            <a:r>
              <a:rPr lang="uk-UA" sz="1600" b="1" dirty="0">
                <a:solidFill>
                  <a:srgbClr val="000099"/>
                </a:solidFill>
              </a:rPr>
              <a:t> - здатність бачити незвичайні, нестандартні ідеї</a:t>
            </a:r>
            <a:endParaRPr lang="uk-UA" b="1" dirty="0">
              <a:solidFill>
                <a:srgbClr val="000099"/>
              </a:solidFill>
            </a:endParaRPr>
          </a:p>
        </p:txBody>
      </p:sp>
      <p:sp>
        <p:nvSpPr>
          <p:cNvPr id="8" name="Овал 7"/>
          <p:cNvSpPr/>
          <p:nvPr/>
        </p:nvSpPr>
        <p:spPr>
          <a:xfrm>
            <a:off x="5836146" y="3845049"/>
            <a:ext cx="2952328" cy="208801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uk-UA" sz="1600" b="1" u="sng" dirty="0">
                <a:solidFill>
                  <a:srgbClr val="000099"/>
                </a:solidFill>
              </a:rPr>
              <a:t>Сприйнятливість</a:t>
            </a:r>
            <a:r>
              <a:rPr lang="uk-UA" sz="1600" b="1" dirty="0">
                <a:solidFill>
                  <a:srgbClr val="000099"/>
                </a:solidFill>
              </a:rPr>
              <a:t> - чутливість до незвичайних деталей, протиріч</a:t>
            </a:r>
            <a:endParaRPr lang="uk-UA" b="1" u="sng" dirty="0">
              <a:solidFill>
                <a:srgbClr val="000099"/>
              </a:solidFill>
            </a:endParaRPr>
          </a:p>
        </p:txBody>
      </p:sp>
      <p:sp>
        <p:nvSpPr>
          <p:cNvPr id="9" name="Овал 8"/>
          <p:cNvSpPr/>
          <p:nvPr/>
        </p:nvSpPr>
        <p:spPr>
          <a:xfrm>
            <a:off x="3510930" y="4771628"/>
            <a:ext cx="2592000" cy="1944216"/>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uk-UA" sz="1600" b="1" u="sng" dirty="0">
                <a:solidFill>
                  <a:srgbClr val="000099"/>
                </a:solidFill>
              </a:rPr>
              <a:t>Швидкість</a:t>
            </a:r>
            <a:r>
              <a:rPr lang="uk-UA" sz="1600" b="1" dirty="0">
                <a:solidFill>
                  <a:srgbClr val="000099"/>
                </a:solidFill>
              </a:rPr>
              <a:t> - здатність бачити велику кількість ідей</a:t>
            </a:r>
            <a:endParaRPr lang="uk-UA" b="1" dirty="0">
              <a:solidFill>
                <a:srgbClr val="000099"/>
              </a:solidFill>
            </a:endParaRPr>
          </a:p>
        </p:txBody>
      </p:sp>
      <p:sp>
        <p:nvSpPr>
          <p:cNvPr id="10" name="Овал 9"/>
          <p:cNvSpPr/>
          <p:nvPr/>
        </p:nvSpPr>
        <p:spPr>
          <a:xfrm>
            <a:off x="1263752" y="3754094"/>
            <a:ext cx="2592000" cy="19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u="sng" dirty="0">
                <a:solidFill>
                  <a:srgbClr val="000099"/>
                </a:solidFill>
              </a:rPr>
              <a:t>Опір</a:t>
            </a:r>
            <a:r>
              <a:rPr lang="uk-UA" sz="1600" b="1" dirty="0">
                <a:solidFill>
                  <a:srgbClr val="000099"/>
                </a:solidFill>
              </a:rPr>
              <a:t> - це здатність не слідувати стереотипам</a:t>
            </a:r>
            <a:endParaRPr lang="uk-UA" b="1" dirty="0">
              <a:solidFill>
                <a:srgbClr val="000099"/>
              </a:solidFill>
            </a:endParaRPr>
          </a:p>
        </p:txBody>
      </p:sp>
      <p:pic>
        <p:nvPicPr>
          <p:cNvPr id="7170" name="Picture 2" descr="D:\Desktop\зображення_viber_2024-01-02_14-13-03-380.jpg"/>
          <p:cNvPicPr>
            <a:picLocks noChangeAspect="1" noChangeArrowheads="1"/>
          </p:cNvPicPr>
          <p:nvPr/>
        </p:nvPicPr>
        <p:blipFill>
          <a:blip r:embed="rId3" cstate="print"/>
          <a:srcRect/>
          <a:stretch>
            <a:fillRect/>
          </a:stretch>
        </p:blipFill>
        <p:spPr bwMode="auto">
          <a:xfrm>
            <a:off x="3085426" y="2467552"/>
            <a:ext cx="3382049" cy="2536537"/>
          </a:xfrm>
          <a:prstGeom prst="ellipse">
            <a:avLst/>
          </a:prstGeom>
          <a:noFill/>
        </p:spPr>
      </p:pic>
      <p:sp>
        <p:nvSpPr>
          <p:cNvPr id="13" name="Прямокутник 12"/>
          <p:cNvSpPr/>
          <p:nvPr/>
        </p:nvSpPr>
        <p:spPr>
          <a:xfrm>
            <a:off x="1038225" y="285750"/>
            <a:ext cx="7658100" cy="646331"/>
          </a:xfrm>
          <a:prstGeom prst="rect">
            <a:avLst/>
          </a:prstGeom>
        </p:spPr>
        <p:txBody>
          <a:bodyPr wrap="square">
            <a:spAutoFit/>
          </a:bodyPr>
          <a:lstStyle/>
          <a:p>
            <a:pPr algn="ctr"/>
            <a:r>
              <a:rPr lang="uk-UA" sz="3600" b="1" dirty="0">
                <a:solidFill>
                  <a:srgbClr val="7030A0"/>
                </a:solidFill>
                <a:latin typeface="Monotype Corsiva" panose="03010101010201010101" pitchFamily="66" charset="0"/>
              </a:rPr>
              <a:t>Критерії  критичного мислення</a:t>
            </a:r>
          </a:p>
        </p:txBody>
      </p:sp>
    </p:spTree>
    <p:extLst>
      <p:ext uri="{BB962C8B-B14F-4D97-AF65-F5344CB8AC3E}">
        <p14:creationId xmlns="" xmlns:p14="http://schemas.microsoft.com/office/powerpoint/2010/main" val="235688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anim calcmode="lin" valueType="num">
                                      <p:cBhvr>
                                        <p:cTn id="8" dur="2000" fill="hold"/>
                                        <p:tgtEl>
                                          <p:spTgt spid="13">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3">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0" presetClass="entr" presetSubtype="0" fill="hold" nodeType="after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wedge">
                                      <p:cBhvr>
                                        <p:cTn id="14" dur="2000"/>
                                        <p:tgtEl>
                                          <p:spTgt spid="7170"/>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3000" fill="hold"/>
                                        <p:tgtEl>
                                          <p:spTgt spid="6"/>
                                        </p:tgtEl>
                                        <p:attrNameLst>
                                          <p:attrName>ppt_w</p:attrName>
                                        </p:attrNameLst>
                                      </p:cBhvr>
                                      <p:tavLst>
                                        <p:tav tm="0">
                                          <p:val>
                                            <p:fltVal val="0"/>
                                          </p:val>
                                        </p:tav>
                                        <p:tav tm="100000">
                                          <p:val>
                                            <p:strVal val="#ppt_w"/>
                                          </p:val>
                                        </p:tav>
                                      </p:tavLst>
                                    </p:anim>
                                    <p:anim calcmode="lin" valueType="num">
                                      <p:cBhvr>
                                        <p:cTn id="20" dur="30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3000" fill="hold"/>
                                        <p:tgtEl>
                                          <p:spTgt spid="7"/>
                                        </p:tgtEl>
                                        <p:attrNameLst>
                                          <p:attrName>ppt_w</p:attrName>
                                        </p:attrNameLst>
                                      </p:cBhvr>
                                      <p:tavLst>
                                        <p:tav tm="0">
                                          <p:val>
                                            <p:fltVal val="0"/>
                                          </p:val>
                                        </p:tav>
                                        <p:tav tm="100000">
                                          <p:val>
                                            <p:strVal val="#ppt_w"/>
                                          </p:val>
                                        </p:tav>
                                      </p:tavLst>
                                    </p:anim>
                                    <p:anim calcmode="lin" valueType="num">
                                      <p:cBhvr>
                                        <p:cTn id="26" dur="3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3000" fill="hold"/>
                                        <p:tgtEl>
                                          <p:spTgt spid="8"/>
                                        </p:tgtEl>
                                        <p:attrNameLst>
                                          <p:attrName>ppt_w</p:attrName>
                                        </p:attrNameLst>
                                      </p:cBhvr>
                                      <p:tavLst>
                                        <p:tav tm="0">
                                          <p:val>
                                            <p:fltVal val="0"/>
                                          </p:val>
                                        </p:tav>
                                        <p:tav tm="100000">
                                          <p:val>
                                            <p:strVal val="#ppt_w"/>
                                          </p:val>
                                        </p:tav>
                                      </p:tavLst>
                                    </p:anim>
                                    <p:anim calcmode="lin" valueType="num">
                                      <p:cBhvr>
                                        <p:cTn id="32" dur="30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3000" fill="hold"/>
                                        <p:tgtEl>
                                          <p:spTgt spid="9"/>
                                        </p:tgtEl>
                                        <p:attrNameLst>
                                          <p:attrName>ppt_w</p:attrName>
                                        </p:attrNameLst>
                                      </p:cBhvr>
                                      <p:tavLst>
                                        <p:tav tm="0">
                                          <p:val>
                                            <p:fltVal val="0"/>
                                          </p:val>
                                        </p:tav>
                                        <p:tav tm="100000">
                                          <p:val>
                                            <p:strVal val="#ppt_w"/>
                                          </p:val>
                                        </p:tav>
                                      </p:tavLst>
                                    </p:anim>
                                    <p:anim calcmode="lin" valueType="num">
                                      <p:cBhvr>
                                        <p:cTn id="38" dur="3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3000" fill="hold"/>
                                        <p:tgtEl>
                                          <p:spTgt spid="10"/>
                                        </p:tgtEl>
                                        <p:attrNameLst>
                                          <p:attrName>ppt_w</p:attrName>
                                        </p:attrNameLst>
                                      </p:cBhvr>
                                      <p:tavLst>
                                        <p:tav tm="0">
                                          <p:val>
                                            <p:fltVal val="0"/>
                                          </p:val>
                                        </p:tav>
                                        <p:tav tm="100000">
                                          <p:val>
                                            <p:strVal val="#ppt_w"/>
                                          </p:val>
                                        </p:tav>
                                      </p:tavLst>
                                    </p:anim>
                                    <p:anim calcmode="lin" valueType="num">
                                      <p:cBhvr>
                                        <p:cTn id="44" dur="30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3000" fill="hold"/>
                                        <p:tgtEl>
                                          <p:spTgt spid="5"/>
                                        </p:tgtEl>
                                        <p:attrNameLst>
                                          <p:attrName>ppt_w</p:attrName>
                                        </p:attrNameLst>
                                      </p:cBhvr>
                                      <p:tavLst>
                                        <p:tav tm="0">
                                          <p:val>
                                            <p:fltVal val="0"/>
                                          </p:val>
                                        </p:tav>
                                        <p:tav tm="100000">
                                          <p:val>
                                            <p:strVal val="#ppt_w"/>
                                          </p:val>
                                        </p:tav>
                                      </p:tavLst>
                                    </p:anim>
                                    <p:anim calcmode="lin" valueType="num">
                                      <p:cBhvr>
                                        <p:cTn id="50" dur="3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A8CEFCF7-B326-EC53-19CF-6DD290D5CBD9}"/>
              </a:ext>
            </a:extLst>
          </p:cNvPr>
          <p:cNvPicPr>
            <a:picLocks noChangeAspect="1"/>
          </p:cNvPicPr>
          <p:nvPr/>
        </p:nvPicPr>
        <p:blipFill>
          <a:blip r:embed="rId2" cstate="print"/>
          <a:stretch>
            <a:fillRect/>
          </a:stretch>
        </p:blipFill>
        <p:spPr>
          <a:xfrm>
            <a:off x="12191" y="0"/>
            <a:ext cx="9131809" cy="6858000"/>
          </a:xfrm>
          <a:prstGeom prst="rect">
            <a:avLst/>
          </a:prstGeom>
        </p:spPr>
      </p:pic>
      <p:sp>
        <p:nvSpPr>
          <p:cNvPr id="6" name="Rectangle 3"/>
          <p:cNvSpPr>
            <a:spLocks noChangeArrowheads="1"/>
          </p:cNvSpPr>
          <p:nvPr/>
        </p:nvSpPr>
        <p:spPr bwMode="auto">
          <a:xfrm>
            <a:off x="2136351" y="353505"/>
            <a:ext cx="5147035" cy="1376314"/>
          </a:xfrm>
          <a:prstGeom prst="rect">
            <a:avLst/>
          </a:prstGeom>
          <a:noFill/>
          <a:ln w="9525">
            <a:noFill/>
            <a:miter lim="800000"/>
            <a:headEnd/>
            <a:tailEnd/>
          </a:ln>
        </p:spPr>
        <p:txBody>
          <a:bodyPr anchor="ctr"/>
          <a:lstStyle/>
          <a:p>
            <a:pPr algn="ctr">
              <a:defRPr/>
            </a:pPr>
            <a:endParaRPr lang="ru-RU" sz="4400" b="1" i="1" dirty="0">
              <a:solidFill>
                <a:srgbClr val="660033"/>
              </a:solidFill>
              <a:effectLst>
                <a:outerShdw blurRad="38100" dist="38100" dir="2700000" algn="tl">
                  <a:srgbClr val="C0C0C0"/>
                </a:outerShdw>
              </a:effectLst>
              <a:latin typeface="Times New Roman" pitchFamily="18" charset="0"/>
            </a:endParaRPr>
          </a:p>
        </p:txBody>
      </p:sp>
      <p:sp>
        <p:nvSpPr>
          <p:cNvPr id="7" name="Прямоугольник 6"/>
          <p:cNvSpPr/>
          <p:nvPr/>
        </p:nvSpPr>
        <p:spPr>
          <a:xfrm>
            <a:off x="0" y="0"/>
            <a:ext cx="9144000" cy="3447098"/>
          </a:xfrm>
          <a:prstGeom prst="rect">
            <a:avLst/>
          </a:prstGeom>
        </p:spPr>
        <p:txBody>
          <a:bodyPr wrap="square">
            <a:spAutoFit/>
          </a:bodyPr>
          <a:lstStyle/>
          <a:p>
            <a:pPr marL="342900" lvl="0" indent="-342900" algn="ctr" fontAlgn="base">
              <a:spcBef>
                <a:spcPct val="0"/>
              </a:spcBef>
              <a:spcAft>
                <a:spcPct val="0"/>
              </a:spcAft>
            </a:pPr>
            <a:r>
              <a:rPr lang="ru-RU" sz="2000" b="1" i="1" dirty="0" err="1">
                <a:solidFill>
                  <a:srgbClr val="7030A0"/>
                </a:solidFill>
                <a:latin typeface="Georgia" pitchFamily="18" charset="0"/>
              </a:rPr>
              <a:t>Навчальний</a:t>
            </a:r>
            <a:r>
              <a:rPr lang="ru-RU" sz="2000" b="1" i="1" dirty="0">
                <a:solidFill>
                  <a:srgbClr val="7030A0"/>
                </a:solidFill>
                <a:latin typeface="Georgia" pitchFamily="18" charset="0"/>
              </a:rPr>
              <a:t> </a:t>
            </a:r>
            <a:r>
              <a:rPr lang="ru-RU" sz="2000" b="1" i="1" dirty="0" err="1">
                <a:solidFill>
                  <a:srgbClr val="7030A0"/>
                </a:solidFill>
                <a:latin typeface="Georgia" pitchFamily="18" charset="0"/>
              </a:rPr>
              <a:t>процес</a:t>
            </a:r>
            <a:r>
              <a:rPr lang="ru-RU" sz="2000" b="1" i="1" dirty="0">
                <a:solidFill>
                  <a:srgbClr val="7030A0"/>
                </a:solidFill>
                <a:latin typeface="Georgia" pitchFamily="18" charset="0"/>
              </a:rPr>
              <a:t> на засадах критичного </a:t>
            </a:r>
            <a:r>
              <a:rPr lang="ru-RU" sz="2000" b="1" i="1" dirty="0" err="1">
                <a:solidFill>
                  <a:srgbClr val="7030A0"/>
                </a:solidFill>
                <a:latin typeface="Georgia" pitchFamily="18" charset="0"/>
              </a:rPr>
              <a:t>мислення</a:t>
            </a:r>
            <a:r>
              <a:rPr lang="ru-RU" sz="2000" b="1" i="1" dirty="0">
                <a:solidFill>
                  <a:srgbClr val="7030A0"/>
                </a:solidFill>
                <a:latin typeface="Georgia" pitchFamily="18" charset="0"/>
              </a:rPr>
              <a:t> повинен бути  </a:t>
            </a:r>
            <a:r>
              <a:rPr lang="ru-RU" sz="2000" b="1" i="1" dirty="0" err="1">
                <a:solidFill>
                  <a:srgbClr val="7030A0"/>
                </a:solidFill>
                <a:latin typeface="Georgia" pitchFamily="18" charset="0"/>
              </a:rPr>
              <a:t>побудований</a:t>
            </a:r>
            <a:r>
              <a:rPr lang="ru-RU" sz="2000" b="1" i="1" dirty="0">
                <a:solidFill>
                  <a:srgbClr val="7030A0"/>
                </a:solidFill>
                <a:latin typeface="Georgia" pitchFamily="18" charset="0"/>
              </a:rPr>
              <a:t> так, </a:t>
            </a:r>
            <a:r>
              <a:rPr lang="ru-RU" sz="2000" b="1" i="1" dirty="0" err="1">
                <a:solidFill>
                  <a:srgbClr val="7030A0"/>
                </a:solidFill>
                <a:latin typeface="Georgia" pitchFamily="18" charset="0"/>
              </a:rPr>
              <a:t>щоб</a:t>
            </a:r>
            <a:r>
              <a:rPr lang="ru-RU" sz="2000" b="1" i="1" dirty="0">
                <a:solidFill>
                  <a:srgbClr val="7030A0"/>
                </a:solidFill>
                <a:latin typeface="Georgia" pitchFamily="18" charset="0"/>
              </a:rPr>
              <a:t> </a:t>
            </a:r>
            <a:r>
              <a:rPr lang="ru-RU" sz="2000" b="1" i="1" dirty="0" err="1">
                <a:solidFill>
                  <a:srgbClr val="7030A0"/>
                </a:solidFill>
                <a:latin typeface="Georgia" pitchFamily="18" charset="0"/>
              </a:rPr>
              <a:t>учні</a:t>
            </a:r>
            <a:r>
              <a:rPr lang="ru-RU" sz="2000" b="1" i="1" dirty="0">
                <a:solidFill>
                  <a:srgbClr val="7030A0"/>
                </a:solidFill>
                <a:latin typeface="Georgia" pitchFamily="18" charset="0"/>
              </a:rPr>
              <a:t> </a:t>
            </a:r>
            <a:r>
              <a:rPr lang="ru-RU" sz="2000" b="1" i="1" dirty="0" err="1">
                <a:solidFill>
                  <a:srgbClr val="7030A0"/>
                </a:solidFill>
                <a:latin typeface="Georgia" pitchFamily="18" charset="0"/>
              </a:rPr>
              <a:t>мали</a:t>
            </a:r>
            <a:r>
              <a:rPr lang="ru-RU" sz="2000" b="1" i="1" dirty="0">
                <a:solidFill>
                  <a:srgbClr val="7030A0"/>
                </a:solidFill>
                <a:latin typeface="Georgia" pitchFamily="18" charset="0"/>
              </a:rPr>
              <a:t> </a:t>
            </a:r>
            <a:r>
              <a:rPr lang="ru-RU" sz="2000" b="1" i="1" dirty="0" err="1">
                <a:solidFill>
                  <a:srgbClr val="7030A0"/>
                </a:solidFill>
                <a:latin typeface="Georgia" pitchFamily="18" charset="0"/>
              </a:rPr>
              <a:t>змогу</a:t>
            </a:r>
            <a:r>
              <a:rPr lang="ru-RU" sz="2000" b="1" i="1" dirty="0">
                <a:solidFill>
                  <a:srgbClr val="7030A0"/>
                </a:solidFill>
                <a:latin typeface="Georgia" pitchFamily="18" charset="0"/>
              </a:rPr>
              <a:t> </a:t>
            </a:r>
            <a:r>
              <a:rPr lang="ru-RU" sz="2000" b="1" i="1" dirty="0" err="1">
                <a:solidFill>
                  <a:srgbClr val="7030A0"/>
                </a:solidFill>
                <a:latin typeface="Georgia" pitchFamily="18" charset="0"/>
              </a:rPr>
              <a:t>працювати</a:t>
            </a:r>
            <a:r>
              <a:rPr lang="ru-RU" sz="2000" b="1" i="1" dirty="0">
                <a:solidFill>
                  <a:srgbClr val="7030A0"/>
                </a:solidFill>
                <a:latin typeface="Georgia" pitchFamily="18" charset="0"/>
              </a:rPr>
              <a:t> таким чином:</a:t>
            </a:r>
          </a:p>
          <a:p>
            <a:pPr marL="342900" lvl="0" indent="-342900" algn="ctr" fontAlgn="base">
              <a:spcBef>
                <a:spcPct val="0"/>
              </a:spcBef>
              <a:spcAft>
                <a:spcPct val="0"/>
              </a:spcAft>
            </a:pPr>
            <a:endParaRPr lang="ru-RU" b="1" i="1" dirty="0">
              <a:solidFill>
                <a:srgbClr val="000099"/>
              </a:solidFill>
              <a:latin typeface="Georgia" pitchFamily="18" charset="0"/>
            </a:endParaRPr>
          </a:p>
          <a:p>
            <a:pPr marL="342900" lvl="0" indent="-342900" fontAlgn="base">
              <a:spcBef>
                <a:spcPct val="0"/>
              </a:spcBef>
              <a:spcAft>
                <a:spcPct val="0"/>
              </a:spcAft>
            </a:pPr>
            <a:r>
              <a:rPr lang="ru-RU" dirty="0">
                <a:solidFill>
                  <a:srgbClr val="000099"/>
                </a:solidFill>
                <a:latin typeface="Calibri"/>
              </a:rPr>
              <a:t>•</a:t>
            </a:r>
            <a:r>
              <a:rPr lang="ru-RU" sz="2000" b="1" dirty="0" err="1">
                <a:solidFill>
                  <a:srgbClr val="000099"/>
                </a:solidFill>
                <a:latin typeface="Monotype Corsiva" pitchFamily="66" charset="0"/>
              </a:rPr>
              <a:t>висловлювати</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власні</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судження</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виділяти</a:t>
            </a:r>
            <a:r>
              <a:rPr lang="ru-RU" sz="2000" b="1" dirty="0">
                <a:solidFill>
                  <a:srgbClr val="000099"/>
                </a:solidFill>
                <a:latin typeface="Monotype Corsiva" pitchFamily="66" charset="0"/>
              </a:rPr>
              <a:t> головне та </a:t>
            </a:r>
            <a:r>
              <a:rPr lang="ru-RU" sz="2000" b="1" dirty="0" err="1">
                <a:solidFill>
                  <a:srgbClr val="000099"/>
                </a:solidFill>
                <a:latin typeface="Monotype Corsiva" pitchFamily="66" charset="0"/>
              </a:rPr>
              <a:t>робити</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порівняння</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оперуючи</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доказами</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та</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конкретними</a:t>
            </a:r>
            <a:r>
              <a:rPr lang="ru-RU" sz="2000" b="1" dirty="0">
                <a:solidFill>
                  <a:srgbClr val="000099"/>
                </a:solidFill>
                <a:latin typeface="Monotype Corsiva" pitchFamily="66" charset="0"/>
              </a:rPr>
              <a:t> фактами;</a:t>
            </a:r>
          </a:p>
          <a:p>
            <a:pPr marL="342900" lvl="0" indent="-342900" fontAlgn="base">
              <a:spcBef>
                <a:spcPct val="0"/>
              </a:spcBef>
              <a:spcAft>
                <a:spcPct val="0"/>
              </a:spcAft>
            </a:pP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виконувати</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певні</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дослідження</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вивчаючи</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окрему</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навчальну</a:t>
            </a:r>
            <a:r>
              <a:rPr lang="ru-RU" sz="2000" b="1" dirty="0">
                <a:solidFill>
                  <a:srgbClr val="000099"/>
                </a:solidFill>
                <a:latin typeface="Monotype Corsiva" pitchFamily="66" charset="0"/>
              </a:rPr>
              <a:t> тему;</a:t>
            </a:r>
          </a:p>
          <a:p>
            <a:pPr marL="342900" lvl="0" indent="-342900" fontAlgn="base">
              <a:spcBef>
                <a:spcPct val="0"/>
              </a:spcBef>
              <a:spcAft>
                <a:spcPct val="0"/>
              </a:spcAft>
            </a:pPr>
            <a:r>
              <a:rPr lang="ru-RU" sz="2000" b="1" dirty="0">
                <a:solidFill>
                  <a:srgbClr val="000099"/>
                </a:solidFill>
                <a:latin typeface="Monotype Corsiva" pitchFamily="66" charset="0"/>
              </a:rPr>
              <a:t>•</a:t>
            </a:r>
            <a:r>
              <a:rPr lang="ru-RU" sz="2000" b="1" dirty="0" err="1">
                <a:solidFill>
                  <a:srgbClr val="000099"/>
                </a:solidFill>
                <a:latin typeface="Monotype Corsiva" pitchFamily="66" charset="0"/>
              </a:rPr>
              <a:t>відокремлювати</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правдиву</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інформацію</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від</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неправдивої</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факти</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від</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суджень</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звертаючи</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особливу</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увагу</a:t>
            </a:r>
            <a:r>
              <a:rPr lang="ru-RU" sz="2000" b="1" dirty="0">
                <a:solidFill>
                  <a:srgbClr val="000099"/>
                </a:solidFill>
                <a:latin typeface="Monotype Corsiva" pitchFamily="66" charset="0"/>
              </a:rPr>
              <a:t> на </a:t>
            </a:r>
            <a:r>
              <a:rPr lang="ru-RU" sz="2000" b="1" dirty="0" err="1">
                <a:solidFill>
                  <a:srgbClr val="000099"/>
                </a:solidFill>
                <a:latin typeface="Monotype Corsiva" pitchFamily="66" charset="0"/>
              </a:rPr>
              <a:t>аргументованість</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останніх</a:t>
            </a:r>
            <a:r>
              <a:rPr lang="ru-RU" sz="2000" b="1" dirty="0">
                <a:solidFill>
                  <a:srgbClr val="000099"/>
                </a:solidFill>
                <a:latin typeface="Monotype Corsiva" pitchFamily="66" charset="0"/>
              </a:rPr>
              <a:t>;</a:t>
            </a:r>
          </a:p>
          <a:p>
            <a:pPr marL="342900" lvl="0" indent="-342900" fontAlgn="base">
              <a:spcBef>
                <a:spcPct val="0"/>
              </a:spcBef>
              <a:spcAft>
                <a:spcPct val="0"/>
              </a:spcAft>
            </a:pPr>
            <a:r>
              <a:rPr lang="ru-RU" sz="2000" b="1" dirty="0">
                <a:solidFill>
                  <a:srgbClr val="000099"/>
                </a:solidFill>
                <a:latin typeface="Monotype Corsiva" pitchFamily="66" charset="0"/>
              </a:rPr>
              <a:t>•</a:t>
            </a:r>
            <a:r>
              <a:rPr lang="ru-RU" sz="2000" b="1" dirty="0" err="1">
                <a:solidFill>
                  <a:srgbClr val="000099"/>
                </a:solidFill>
                <a:latin typeface="Monotype Corsiva" pitchFamily="66" charset="0"/>
              </a:rPr>
              <a:t>самостійно</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ставити</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запитання</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формулювати</a:t>
            </a:r>
            <a:r>
              <a:rPr lang="ru-RU" sz="2000" b="1" dirty="0">
                <a:solidFill>
                  <a:srgbClr val="000099"/>
                </a:solidFill>
                <a:latin typeface="Monotype Corsiva" pitchFamily="66" charset="0"/>
              </a:rPr>
              <a:t> проблему </a:t>
            </a:r>
            <a:r>
              <a:rPr lang="ru-RU" sz="2000" b="1" dirty="0" err="1">
                <a:solidFill>
                  <a:srgbClr val="000099"/>
                </a:solidFill>
                <a:latin typeface="Monotype Corsiva" pitchFamily="66" charset="0"/>
              </a:rPr>
              <a:t>й</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альтернативні</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способи</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її</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творчого</a:t>
            </a:r>
            <a:r>
              <a:rPr lang="ru-RU" sz="2000" b="1" dirty="0">
                <a:solidFill>
                  <a:srgbClr val="000099"/>
                </a:solidFill>
                <a:latin typeface="Monotype Corsiva" pitchFamily="66" charset="0"/>
              </a:rPr>
              <a:t> </a:t>
            </a:r>
            <a:r>
              <a:rPr lang="ru-RU" sz="2000" b="1" dirty="0" err="1">
                <a:solidFill>
                  <a:srgbClr val="000099"/>
                </a:solidFill>
                <a:latin typeface="Monotype Corsiva" pitchFamily="66" charset="0"/>
              </a:rPr>
              <a:t>рішення</a:t>
            </a:r>
            <a:r>
              <a:rPr lang="ru-RU" sz="2000" b="1" dirty="0">
                <a:solidFill>
                  <a:srgbClr val="000099"/>
                </a:solidFill>
                <a:latin typeface="Monotype Corsiva" pitchFamily="66" charset="0"/>
              </a:rPr>
              <a:t>.</a:t>
            </a:r>
          </a:p>
        </p:txBody>
      </p:sp>
      <p:pic>
        <p:nvPicPr>
          <p:cNvPr id="5" name="Picture 9" descr="D:\Desktop\1639392836.png"/>
          <p:cNvPicPr>
            <a:picLocks noChangeAspect="1" noChangeArrowheads="1"/>
          </p:cNvPicPr>
          <p:nvPr/>
        </p:nvPicPr>
        <p:blipFill>
          <a:blip r:embed="rId3" cstate="print"/>
          <a:srcRect/>
          <a:stretch>
            <a:fillRect/>
          </a:stretch>
        </p:blipFill>
        <p:spPr bwMode="auto">
          <a:xfrm>
            <a:off x="1849580" y="3298162"/>
            <a:ext cx="2325255" cy="2325255"/>
          </a:xfrm>
          <a:prstGeom prst="cloud">
            <a:avLst/>
          </a:prstGeom>
          <a:noFill/>
        </p:spPr>
      </p:pic>
      <p:pic>
        <p:nvPicPr>
          <p:cNvPr id="8" name="Рисунок 7" descr="Зображення, що містить одежа, стіна, особа, у приміщенні&#10;&#10;Автоматично згенерований опис">
            <a:extLst>
              <a:ext uri="{FF2B5EF4-FFF2-40B4-BE49-F238E27FC236}">
                <a16:creationId xmlns="" xmlns:a16="http://schemas.microsoft.com/office/drawing/2014/main" id="{3E08DBA7-C2BC-5384-FDF8-5C8686A9BC8B}"/>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12472" r="22044"/>
          <a:stretch/>
        </p:blipFill>
        <p:spPr>
          <a:xfrm>
            <a:off x="4857136" y="3206394"/>
            <a:ext cx="3431458" cy="2417023"/>
          </a:xfrm>
          <a:prstGeom prst="cloud">
            <a:avLst/>
          </a:prstGeom>
        </p:spPr>
      </p:pic>
    </p:spTree>
    <p:extLst>
      <p:ext uri="{BB962C8B-B14F-4D97-AF65-F5344CB8AC3E}">
        <p14:creationId xmlns="" xmlns:p14="http://schemas.microsoft.com/office/powerpoint/2010/main" val="314898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anim calcmode="lin" valueType="num">
                                      <p:cBhvr>
                                        <p:cTn id="8" dur="2000" fill="hold"/>
                                        <p:tgtEl>
                                          <p:spTgt spid="7">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7">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7" presetClass="entr" presetSubtype="0" fill="hold" nodeType="afterEffect">
                                  <p:stCondLst>
                                    <p:cond delay="0"/>
                                  </p:stCondLst>
                                  <p:iterate type="lt">
                                    <p:tmPct val="50000"/>
                                  </p:iterate>
                                  <p:childTnLst>
                                    <p:set>
                                      <p:cBhvr>
                                        <p:cTn id="13" dur="1" fill="hold">
                                          <p:stCondLst>
                                            <p:cond delay="0"/>
                                          </p:stCondLst>
                                        </p:cTn>
                                        <p:tgtEl>
                                          <p:spTgt spid="7">
                                            <p:txEl>
                                              <p:pRg st="2" end="2"/>
                                            </p:txEl>
                                          </p:spTgt>
                                        </p:tgtEl>
                                        <p:attrNameLst>
                                          <p:attrName>style.visibility</p:attrName>
                                        </p:attrNameLst>
                                      </p:cBhvr>
                                      <p:to>
                                        <p:strVal val="visible"/>
                                      </p:to>
                                    </p:set>
                                    <p:anim calcmode="discrete" valueType="clr">
                                      <p:cBhvr override="childStyle">
                                        <p:cTn id="14" dur="80"/>
                                        <p:tgtEl>
                                          <p:spTgt spid="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7">
                                            <p:txEl>
                                              <p:pRg st="2" end="2"/>
                                            </p:txEl>
                                          </p:spTgt>
                                        </p:tgtEl>
                                        <p:attrNameLst>
                                          <p:attrName>fill.type</p:attrName>
                                        </p:attrNameLst>
                                      </p:cBhvr>
                                      <p:to>
                                        <p:strVal val="solid"/>
                                      </p:to>
                                    </p:set>
                                  </p:childTnLst>
                                </p:cTn>
                              </p:par>
                            </p:childTnLst>
                          </p:cTn>
                        </p:par>
                        <p:par>
                          <p:cTn id="17" fill="hold">
                            <p:stCondLst>
                              <p:cond delay="6000"/>
                            </p:stCondLst>
                            <p:childTnLst>
                              <p:par>
                                <p:cTn id="18" presetID="27" presetClass="entr" presetSubtype="0" fill="hold" nodeType="afterEffect">
                                  <p:stCondLst>
                                    <p:cond delay="0"/>
                                  </p:stCondLst>
                                  <p:iterate type="lt">
                                    <p:tmPct val="50000"/>
                                  </p:iterate>
                                  <p:childTnLst>
                                    <p:set>
                                      <p:cBhvr>
                                        <p:cTn id="19" dur="1" fill="hold">
                                          <p:stCondLst>
                                            <p:cond delay="0"/>
                                          </p:stCondLst>
                                        </p:cTn>
                                        <p:tgtEl>
                                          <p:spTgt spid="7">
                                            <p:txEl>
                                              <p:pRg st="3" end="3"/>
                                            </p:txEl>
                                          </p:spTgt>
                                        </p:tgtEl>
                                        <p:attrNameLst>
                                          <p:attrName>style.visibility</p:attrName>
                                        </p:attrNameLst>
                                      </p:cBhvr>
                                      <p:to>
                                        <p:strVal val="visible"/>
                                      </p:to>
                                    </p:set>
                                    <p:anim calcmode="discrete" valueType="clr">
                                      <p:cBhvr override="childStyle">
                                        <p:cTn id="20" dur="80"/>
                                        <p:tgtEl>
                                          <p:spTgt spid="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7">
                                            <p:txEl>
                                              <p:pRg st="3" end="3"/>
                                            </p:txEl>
                                          </p:spTgt>
                                        </p:tgtEl>
                                        <p:attrNameLst>
                                          <p:attrName>fillcolor</p:attrName>
                                        </p:attrNameLst>
                                      </p:cBhvr>
                                      <p:tavLst>
                                        <p:tav tm="0">
                                          <p:val>
                                            <p:clrVal>
                                              <a:schemeClr val="accent2"/>
                                            </p:clrVal>
                                          </p:val>
                                        </p:tav>
                                        <p:tav tm="50000">
                                          <p:val>
                                            <p:clrVal>
                                              <a:schemeClr val="hlink"/>
                                            </p:clrVal>
                                          </p:val>
                                        </p:tav>
                                      </p:tavLst>
                                    </p:anim>
                                    <p:set>
                                      <p:cBhvr>
                                        <p:cTn id="22" dur="80"/>
                                        <p:tgtEl>
                                          <p:spTgt spid="7">
                                            <p:txEl>
                                              <p:pRg st="3" end="3"/>
                                            </p:txEl>
                                          </p:spTgt>
                                        </p:tgtEl>
                                        <p:attrNameLst>
                                          <p:attrName>fill.type</p:attrName>
                                        </p:attrNameLst>
                                      </p:cBhvr>
                                      <p:to>
                                        <p:strVal val="solid"/>
                                      </p:to>
                                    </p:set>
                                  </p:childTnLst>
                                </p:cTn>
                              </p:par>
                            </p:childTnLst>
                          </p:cTn>
                        </p:par>
                        <p:par>
                          <p:cTn id="23" fill="hold">
                            <p:stCondLst>
                              <p:cond delay="8280"/>
                            </p:stCondLst>
                            <p:childTnLst>
                              <p:par>
                                <p:cTn id="24" presetID="27" presetClass="entr" presetSubtype="0" fill="hold" nodeType="afterEffect">
                                  <p:stCondLst>
                                    <p:cond delay="0"/>
                                  </p:stCondLst>
                                  <p:iterate type="lt">
                                    <p:tmPct val="50000"/>
                                  </p:iterate>
                                  <p:childTnLst>
                                    <p:set>
                                      <p:cBhvr>
                                        <p:cTn id="25" dur="1" fill="hold">
                                          <p:stCondLst>
                                            <p:cond delay="0"/>
                                          </p:stCondLst>
                                        </p:cTn>
                                        <p:tgtEl>
                                          <p:spTgt spid="7">
                                            <p:txEl>
                                              <p:pRg st="4" end="4"/>
                                            </p:txEl>
                                          </p:spTgt>
                                        </p:tgtEl>
                                        <p:attrNameLst>
                                          <p:attrName>style.visibility</p:attrName>
                                        </p:attrNameLst>
                                      </p:cBhvr>
                                      <p:to>
                                        <p:strVal val="visible"/>
                                      </p:to>
                                    </p:set>
                                    <p:anim calcmode="discrete" valueType="clr">
                                      <p:cBhvr override="childStyle">
                                        <p:cTn id="26" dur="80"/>
                                        <p:tgtEl>
                                          <p:spTgt spid="7">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
                                            <p:txEl>
                                              <p:pRg st="4" end="4"/>
                                            </p:txEl>
                                          </p:spTgt>
                                        </p:tgtEl>
                                        <p:attrNameLst>
                                          <p:attrName>fillcolor</p:attrName>
                                        </p:attrNameLst>
                                      </p:cBhvr>
                                      <p:tavLst>
                                        <p:tav tm="0">
                                          <p:val>
                                            <p:clrVal>
                                              <a:schemeClr val="accent2"/>
                                            </p:clrVal>
                                          </p:val>
                                        </p:tav>
                                        <p:tav tm="50000">
                                          <p:val>
                                            <p:clrVal>
                                              <a:schemeClr val="hlink"/>
                                            </p:clrVal>
                                          </p:val>
                                        </p:tav>
                                      </p:tavLst>
                                    </p:anim>
                                    <p:set>
                                      <p:cBhvr>
                                        <p:cTn id="28" dur="80"/>
                                        <p:tgtEl>
                                          <p:spTgt spid="7">
                                            <p:txEl>
                                              <p:pRg st="4" end="4"/>
                                            </p:txEl>
                                          </p:spTgt>
                                        </p:tgtEl>
                                        <p:attrNameLst>
                                          <p:attrName>fill.type</p:attrName>
                                        </p:attrNameLst>
                                      </p:cBhvr>
                                      <p:to>
                                        <p:strVal val="solid"/>
                                      </p:to>
                                    </p:set>
                                  </p:childTnLst>
                                </p:cTn>
                              </p:par>
                            </p:childTnLst>
                          </p:cTn>
                        </p:par>
                        <p:par>
                          <p:cTn id="29" fill="hold">
                            <p:stCondLst>
                              <p:cond delay="12840"/>
                            </p:stCondLst>
                            <p:childTnLst>
                              <p:par>
                                <p:cTn id="30" presetID="27" presetClass="entr" presetSubtype="0" fill="hold" nodeType="afterEffect">
                                  <p:stCondLst>
                                    <p:cond delay="0"/>
                                  </p:stCondLst>
                                  <p:iterate type="lt">
                                    <p:tmPct val="50000"/>
                                  </p:iterate>
                                  <p:childTnLst>
                                    <p:set>
                                      <p:cBhvr>
                                        <p:cTn id="31" dur="1" fill="hold">
                                          <p:stCondLst>
                                            <p:cond delay="0"/>
                                          </p:stCondLst>
                                        </p:cTn>
                                        <p:tgtEl>
                                          <p:spTgt spid="7">
                                            <p:txEl>
                                              <p:pRg st="5" end="5"/>
                                            </p:txEl>
                                          </p:spTgt>
                                        </p:tgtEl>
                                        <p:attrNameLst>
                                          <p:attrName>style.visibility</p:attrName>
                                        </p:attrNameLst>
                                      </p:cBhvr>
                                      <p:to>
                                        <p:strVal val="visible"/>
                                      </p:to>
                                    </p:set>
                                    <p:anim calcmode="discrete" valueType="clr">
                                      <p:cBhvr override="childStyle">
                                        <p:cTn id="32" dur="80"/>
                                        <p:tgtEl>
                                          <p:spTgt spid="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7">
                                            <p:txEl>
                                              <p:pRg st="5" end="5"/>
                                            </p:txEl>
                                          </p:spTgt>
                                        </p:tgtEl>
                                        <p:attrNameLst>
                                          <p:attrName>fillcolor</p:attrName>
                                        </p:attrNameLst>
                                      </p:cBhvr>
                                      <p:tavLst>
                                        <p:tav tm="0">
                                          <p:val>
                                            <p:clrVal>
                                              <a:schemeClr val="accent2"/>
                                            </p:clrVal>
                                          </p:val>
                                        </p:tav>
                                        <p:tav tm="50000">
                                          <p:val>
                                            <p:clrVal>
                                              <a:schemeClr val="hlink"/>
                                            </p:clrVal>
                                          </p:val>
                                        </p:tav>
                                      </p:tavLst>
                                    </p:anim>
                                    <p:set>
                                      <p:cBhvr>
                                        <p:cTn id="34" dur="80"/>
                                        <p:tgtEl>
                                          <p:spTgt spid="7">
                                            <p:txEl>
                                              <p:pRg st="5" end="5"/>
                                            </p:txEl>
                                          </p:spTgt>
                                        </p:tgtEl>
                                        <p:attrNameLst>
                                          <p:attrName>fill.type</p:attrName>
                                        </p:attrNameLst>
                                      </p:cBhvr>
                                      <p:to>
                                        <p:strVal val="solid"/>
                                      </p:to>
                                    </p:set>
                                  </p:childTnLst>
                                </p:cTn>
                              </p:par>
                            </p:childTnLst>
                          </p:cTn>
                        </p:par>
                        <p:par>
                          <p:cTn id="35" fill="hold">
                            <p:stCondLst>
                              <p:cond delay="16320"/>
                            </p:stCondLst>
                            <p:childTnLst>
                              <p:par>
                                <p:cTn id="36" presetID="20"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edge">
                                      <p:cBhvr>
                                        <p:cTn id="38" dur="2000"/>
                                        <p:tgtEl>
                                          <p:spTgt spid="5"/>
                                        </p:tgtEl>
                                      </p:cBhvr>
                                    </p:animEffect>
                                  </p:childTnLst>
                                </p:cTn>
                              </p:par>
                            </p:childTnLst>
                          </p:cTn>
                        </p:par>
                        <p:par>
                          <p:cTn id="39" fill="hold">
                            <p:stCondLst>
                              <p:cond delay="18320"/>
                            </p:stCondLst>
                            <p:childTnLst>
                              <p:par>
                                <p:cTn id="40" presetID="20"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edge">
                                      <p:cBhvr>
                                        <p:cTn id="4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6148</TotalTime>
  <Words>1540</Words>
  <Application>Microsoft Office PowerPoint</Application>
  <PresentationFormat>Экран (4:3)</PresentationFormat>
  <Paragraphs>310</Paragraphs>
  <Slides>38</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Метод “Павутинка дискусії”</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Хата</cp:lastModifiedBy>
  <cp:revision>203</cp:revision>
  <dcterms:created xsi:type="dcterms:W3CDTF">2021-01-16T10:36:34Z</dcterms:created>
  <dcterms:modified xsi:type="dcterms:W3CDTF">2024-02-28T05:19:34Z</dcterms:modified>
</cp:coreProperties>
</file>