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8" r:id="rId3"/>
    <p:sldId id="257" r:id="rId4"/>
    <p:sldId id="275" r:id="rId5"/>
    <p:sldId id="259" r:id="rId6"/>
    <p:sldId id="261" r:id="rId7"/>
    <p:sldId id="277" r:id="rId8"/>
    <p:sldId id="278" r:id="rId9"/>
    <p:sldId id="260" r:id="rId10"/>
    <p:sldId id="262" r:id="rId11"/>
    <p:sldId id="276" r:id="rId12"/>
    <p:sldId id="279" r:id="rId13"/>
    <p:sldId id="264" r:id="rId14"/>
    <p:sldId id="263" r:id="rId15"/>
    <p:sldId id="281" r:id="rId16"/>
    <p:sldId id="280" r:id="rId17"/>
    <p:sldId id="266" r:id="rId18"/>
    <p:sldId id="265" r:id="rId19"/>
    <p:sldId id="268" r:id="rId20"/>
    <p:sldId id="273" r:id="rId21"/>
    <p:sldId id="267" r:id="rId22"/>
    <p:sldId id="270" r:id="rId23"/>
    <p:sldId id="269" r:id="rId24"/>
    <p:sldId id="272" r:id="rId25"/>
    <p:sldId id="282" r:id="rId26"/>
    <p:sldId id="283" r:id="rId27"/>
    <p:sldId id="274" r:id="rId28"/>
    <p:sldId id="284" r:id="rId29"/>
    <p:sldId id="286" r:id="rId30"/>
    <p:sldId id="285" r:id="rId31"/>
    <p:sldId id="271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86" d="100"/>
          <a:sy n="86" d="100"/>
        </p:scale>
        <p:origin x="65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7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0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864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4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855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69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00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92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8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3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7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7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8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8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9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DC05D-4B30-4BA2-B1F2-33A807A7026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7304CF4-4D34-4EBD-A733-42CDA7F64C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1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Relationship Id="rId9" Type="http://schemas.openxmlformats.org/officeDocument/2006/relationships/image" Target="../media/image10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g"/><Relationship Id="rId7" Type="http://schemas.openxmlformats.org/officeDocument/2006/relationships/image" Target="../media/image127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Relationship Id="rId9" Type="http://schemas.openxmlformats.org/officeDocument/2006/relationships/image" Target="../media/image1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6955" y="769434"/>
            <a:ext cx="8915399" cy="3345366"/>
          </a:xfrm>
        </p:spPr>
        <p:txBody>
          <a:bodyPr>
            <a:noAutofit/>
          </a:bodyPr>
          <a:lstStyle/>
          <a:p>
            <a:pPr algn="ctr"/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Виховна робота у </a:t>
            </a:r>
            <a:r>
              <a:rPr lang="uk-UA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Глиницькому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ЗЗСО І-ІІІ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ступенів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2022-2023 рік.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51541" y="6172200"/>
            <a:ext cx="3877174" cy="471691"/>
          </a:xfrm>
        </p:spPr>
        <p:txBody>
          <a:bodyPr>
            <a:noAutofit/>
          </a:bodyPr>
          <a:lstStyle/>
          <a:p>
            <a:r>
              <a:rPr lang="uk-UA" sz="3600" i="1" dirty="0" err="1" smtClean="0"/>
              <a:t>Варжнікова</a:t>
            </a:r>
            <a:r>
              <a:rPr lang="uk-UA" sz="3600" i="1" dirty="0" smtClean="0"/>
              <a:t> Л.В</a:t>
            </a:r>
            <a:r>
              <a:rPr lang="uk-UA" sz="3200" i="1" dirty="0" smtClean="0"/>
              <a:t>.</a:t>
            </a:r>
            <a:endParaRPr lang="ru-RU" sz="3200" i="1" dirty="0"/>
          </a:p>
        </p:txBody>
      </p:sp>
      <p:pic>
        <p:nvPicPr>
          <p:cNvPr id="5" name="1654182633_d090d180d182d0b5d0bc20d09fd0b8d0b2d0bd0b2d0b0d180d0bd0b220_20drfv2020d094d183d0bcd0b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914" y="587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День </a:t>
            </a:r>
            <a:r>
              <a:rPr lang="ru-RU" i="1" dirty="0" err="1" smtClean="0"/>
              <a:t>народження</a:t>
            </a:r>
            <a:r>
              <a:rPr lang="ru-RU" i="1" dirty="0" smtClean="0"/>
              <a:t> Смайлика.</a:t>
            </a:r>
            <a:br>
              <a:rPr lang="ru-RU" i="1" dirty="0" smtClean="0"/>
            </a:br>
            <a:r>
              <a:rPr lang="ru-RU" i="1" dirty="0" err="1" smtClean="0"/>
              <a:t>Всесвітній</a:t>
            </a:r>
            <a:r>
              <a:rPr lang="ru-RU" i="1" dirty="0" smtClean="0"/>
              <a:t> день </a:t>
            </a:r>
            <a:r>
              <a:rPr lang="ru-RU" i="1" dirty="0" err="1" smtClean="0"/>
              <a:t>захисту</a:t>
            </a:r>
            <a:r>
              <a:rPr lang="ru-RU" i="1" dirty="0" smtClean="0"/>
              <a:t> </a:t>
            </a:r>
            <a:r>
              <a:rPr lang="ru-RU" i="1" dirty="0" err="1" smtClean="0"/>
              <a:t>тварин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C:\Users\Адміністратор\Desktop\166374369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140" y="4589357"/>
            <a:ext cx="3608684" cy="2268643"/>
          </a:xfrm>
          <a:prstGeom prst="rect">
            <a:avLst/>
          </a:prstGeom>
          <a:noFill/>
        </p:spPr>
      </p:pic>
      <p:pic>
        <p:nvPicPr>
          <p:cNvPr id="5123" name="Picture 3" descr="C:\Users\Адміністратор\Desktop\1663743697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7632" y="1832050"/>
            <a:ext cx="3706368" cy="2361998"/>
          </a:xfrm>
          <a:prstGeom prst="rect">
            <a:avLst/>
          </a:prstGeom>
          <a:noFill/>
        </p:spPr>
      </p:pic>
      <p:pic>
        <p:nvPicPr>
          <p:cNvPr id="5124" name="Picture 4" descr="C:\Users\Адміністратор\Desktop\1663919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684" y="4392497"/>
            <a:ext cx="5164620" cy="2465503"/>
          </a:xfrm>
          <a:prstGeom prst="rect">
            <a:avLst/>
          </a:prstGeom>
          <a:noFill/>
        </p:spPr>
      </p:pic>
      <p:pic>
        <p:nvPicPr>
          <p:cNvPr id="5125" name="Picture 5" descr="C:\Users\Адміністратор\Desktop\1665126860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4882" y="2133601"/>
            <a:ext cx="2563585" cy="4620768"/>
          </a:xfrm>
          <a:prstGeom prst="rect">
            <a:avLst/>
          </a:prstGeom>
          <a:noFill/>
        </p:spPr>
      </p:pic>
      <p:pic>
        <p:nvPicPr>
          <p:cNvPr id="5126" name="Picture 6" descr="C:\Users\Адміністратор\Desktop\16651268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277" y="1776984"/>
            <a:ext cx="4892475" cy="2612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21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Посвята у читачі</a:t>
            </a:r>
            <a:r>
              <a:rPr lang="en-US" i="1" dirty="0" smtClean="0"/>
              <a:t>,</a:t>
            </a:r>
            <a:r>
              <a:rPr lang="uk-UA" i="1" dirty="0" smtClean="0"/>
              <a:t> День української мови та писемності.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C:\Users\Адміністратор\Desktop\1668361376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56" y="2145792"/>
            <a:ext cx="3570732" cy="4437888"/>
          </a:xfrm>
          <a:prstGeom prst="rect">
            <a:avLst/>
          </a:prstGeom>
          <a:noFill/>
        </p:spPr>
      </p:pic>
      <p:pic>
        <p:nvPicPr>
          <p:cNvPr id="12291" name="Picture 3" descr="C:\Users\Адміністратор\Desktop\1668361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9664" y="2157984"/>
            <a:ext cx="3659124" cy="4396078"/>
          </a:xfrm>
          <a:prstGeom prst="rect">
            <a:avLst/>
          </a:prstGeom>
          <a:noFill/>
        </p:spPr>
      </p:pic>
      <p:pic>
        <p:nvPicPr>
          <p:cNvPr id="12292" name="Picture 4" descr="C:\Users\Адміністратор\Desktop\image(4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104" y="1351152"/>
            <a:ext cx="3885185" cy="2842896"/>
          </a:xfrm>
          <a:prstGeom prst="rect">
            <a:avLst/>
          </a:prstGeom>
          <a:noFill/>
        </p:spPr>
      </p:pic>
      <p:pic>
        <p:nvPicPr>
          <p:cNvPr id="12293" name="Picture 5" descr="C:\Users\Адміністратор\Desktop\image(4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1602" y="4387134"/>
            <a:ext cx="3943134" cy="2150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i="1" dirty="0" smtClean="0"/>
              <a:t>Нехай святиться у віках в борні здобута незалежність.</a:t>
            </a:r>
            <a:endParaRPr lang="uk-UA" sz="4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 descr="C:\Users\Адміністратор\Desktop\166763029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446" y="109728"/>
            <a:ext cx="2259874" cy="3425952"/>
          </a:xfrm>
          <a:prstGeom prst="rect">
            <a:avLst/>
          </a:prstGeom>
          <a:noFill/>
        </p:spPr>
      </p:pic>
      <p:pic>
        <p:nvPicPr>
          <p:cNvPr id="11267" name="Picture 3" descr="C:\Users\Адміністратор\Desktop\1667630299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678" y="3666690"/>
            <a:ext cx="3200618" cy="3005817"/>
          </a:xfrm>
          <a:prstGeom prst="rect">
            <a:avLst/>
          </a:prstGeom>
          <a:noFill/>
        </p:spPr>
      </p:pic>
      <p:pic>
        <p:nvPicPr>
          <p:cNvPr id="11268" name="Picture 4" descr="C:\Users\Адміністратор\Desktop\166763030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3815" y="1320873"/>
            <a:ext cx="3636265" cy="2710543"/>
          </a:xfrm>
          <a:prstGeom prst="rect">
            <a:avLst/>
          </a:prstGeom>
          <a:noFill/>
        </p:spPr>
      </p:pic>
      <p:pic>
        <p:nvPicPr>
          <p:cNvPr id="11269" name="Picture 5" descr="C:\Users\Адміністратор\Desktop\1667630300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5550" y="2101378"/>
            <a:ext cx="4670626" cy="4592030"/>
          </a:xfrm>
          <a:prstGeom prst="rect">
            <a:avLst/>
          </a:prstGeom>
          <a:noFill/>
        </p:spPr>
      </p:pic>
      <p:pic>
        <p:nvPicPr>
          <p:cNvPr id="11270" name="Picture 6" descr="C:\Users\Адміністратор\Desktop\1667630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9056" y="4135918"/>
            <a:ext cx="3618422" cy="2563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/>
              <a:t> </a:t>
            </a:r>
            <a:r>
              <a:rPr lang="ru-RU" sz="4000" i="1" dirty="0" smtClean="0"/>
              <a:t>День </a:t>
            </a:r>
            <a:r>
              <a:rPr lang="ru-RU" sz="4000" i="1" dirty="0" err="1"/>
              <a:t>Гідності</a:t>
            </a:r>
            <a:r>
              <a:rPr lang="ru-RU" sz="4000" i="1" dirty="0"/>
              <a:t> та </a:t>
            </a:r>
            <a:r>
              <a:rPr lang="ru-RU" sz="4000" i="1" dirty="0" err="1" smtClean="0"/>
              <a:t>Свободи</a:t>
            </a:r>
            <a:r>
              <a:rPr lang="ru-RU" sz="4000" i="1" dirty="0" smtClean="0"/>
              <a:t>.</a:t>
            </a:r>
            <a:br>
              <a:rPr lang="ru-RU" sz="4000" i="1" dirty="0" smtClean="0"/>
            </a:br>
            <a:r>
              <a:rPr lang="ru-RU" sz="4000" i="1" dirty="0" err="1" smtClean="0"/>
              <a:t>Жовта</a:t>
            </a:r>
            <a:r>
              <a:rPr lang="ru-RU" sz="4000" i="1" dirty="0" smtClean="0"/>
              <a:t> </a:t>
            </a:r>
            <a:r>
              <a:rPr lang="ru-RU" sz="4000" i="1" dirty="0" err="1" smtClean="0"/>
              <a:t>стрічка</a:t>
            </a:r>
            <a:r>
              <a:rPr lang="ru-RU" sz="4000" i="1" dirty="0" smtClean="0"/>
              <a:t>.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C:\Users\Адміністратор\Desktop\image(4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235" y="1548384"/>
            <a:ext cx="3878389" cy="5035295"/>
          </a:xfrm>
          <a:prstGeom prst="rect">
            <a:avLst/>
          </a:prstGeom>
          <a:noFill/>
        </p:spPr>
      </p:pic>
      <p:pic>
        <p:nvPicPr>
          <p:cNvPr id="15363" name="Picture 3" descr="C:\Users\Адміністратор\Desktop\image(4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0704" y="1865376"/>
            <a:ext cx="3511296" cy="4708307"/>
          </a:xfrm>
          <a:prstGeom prst="rect">
            <a:avLst/>
          </a:prstGeom>
          <a:noFill/>
        </p:spPr>
      </p:pic>
      <p:pic>
        <p:nvPicPr>
          <p:cNvPr id="15365" name="Picture 5" descr="C:\Users\Адміністратор\Desktop\image(3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5697" y="2170176"/>
            <a:ext cx="4133088" cy="4437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3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811" y="199567"/>
            <a:ext cx="8911687" cy="1324433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err="1" smtClean="0"/>
              <a:t>Акція</a:t>
            </a:r>
            <a:r>
              <a:rPr lang="ru-RU" sz="4000" i="1" dirty="0" smtClean="0"/>
              <a:t> </a:t>
            </a:r>
            <a:r>
              <a:rPr lang="ru-RU" sz="4000" i="1" dirty="0"/>
              <a:t>"Незабудка </a:t>
            </a:r>
            <a:r>
              <a:rPr lang="ru-RU" sz="4000" i="1" dirty="0" err="1" smtClean="0"/>
              <a:t>пам'яті</a:t>
            </a:r>
            <a:r>
              <a:rPr lang="ru-RU" sz="4000" i="1" dirty="0" smtClean="0"/>
              <a:t>“</a:t>
            </a:r>
            <a:r>
              <a:rPr lang="uk-UA" sz="4000" i="1" dirty="0" smtClean="0"/>
              <a:t>.</a:t>
            </a: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/>
              <a:t/>
            </a:r>
            <a:br>
              <a:rPr lang="ru-RU" sz="2800" i="1" dirty="0"/>
            </a:br>
            <a:endParaRPr lang="ru-RU" sz="28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 descr="C:\Users\Адміністратор\Desktop\image(3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08" y="1231392"/>
            <a:ext cx="5803393" cy="5470525"/>
          </a:xfrm>
          <a:prstGeom prst="rect">
            <a:avLst/>
          </a:prstGeom>
          <a:noFill/>
        </p:spPr>
      </p:pic>
      <p:pic>
        <p:nvPicPr>
          <p:cNvPr id="16387" name="Picture 3" descr="C:\Users\Адміністратор\Desktop\image(3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8880" y="1146048"/>
            <a:ext cx="5478209" cy="5558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i="1" dirty="0" smtClean="0"/>
              <a:t>Кольоровий тиждень.</a:t>
            </a:r>
            <a:endParaRPr lang="uk-UA" sz="4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 descr="C:\Users\Адміністратор\Desktop\image(4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2198" y="3608832"/>
            <a:ext cx="3799114" cy="3078480"/>
          </a:xfrm>
          <a:prstGeom prst="rect">
            <a:avLst/>
          </a:prstGeom>
          <a:noFill/>
        </p:spPr>
      </p:pic>
      <p:pic>
        <p:nvPicPr>
          <p:cNvPr id="23555" name="Picture 3" descr="C:\Users\Адміністратор\Desktop\image(3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240" y="1316736"/>
            <a:ext cx="3950208" cy="5443728"/>
          </a:xfrm>
          <a:prstGeom prst="rect">
            <a:avLst/>
          </a:prstGeom>
          <a:noFill/>
        </p:spPr>
      </p:pic>
      <p:pic>
        <p:nvPicPr>
          <p:cNvPr id="23556" name="Picture 4" descr="C:\Users\Адміністратор\Desktop\image(4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07" y="1377696"/>
            <a:ext cx="3747181" cy="2572512"/>
          </a:xfrm>
          <a:prstGeom prst="rect">
            <a:avLst/>
          </a:prstGeom>
          <a:noFill/>
        </p:spPr>
      </p:pic>
      <p:pic>
        <p:nvPicPr>
          <p:cNvPr id="23557" name="Picture 5" descr="C:\Users\Адміністратор\Desktop\image(3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635" y="4096512"/>
            <a:ext cx="3769069" cy="2621933"/>
          </a:xfrm>
          <a:prstGeom prst="rect">
            <a:avLst/>
          </a:prstGeom>
          <a:noFill/>
        </p:spPr>
      </p:pic>
      <p:pic>
        <p:nvPicPr>
          <p:cNvPr id="23558" name="Picture 6" descr="C:\Users\Адміністратор\Desktop\image(4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1252" y="463506"/>
            <a:ext cx="3844018" cy="2982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i="1" dirty="0" smtClean="0"/>
              <a:t>День без портфелика.</a:t>
            </a:r>
            <a:endParaRPr lang="uk-UA" sz="4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7410" name="Picture 2" descr="C:\Users\Адміністратор\Desktop\1676837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6592" y="219456"/>
            <a:ext cx="3511296" cy="6535983"/>
          </a:xfrm>
          <a:prstGeom prst="rect">
            <a:avLst/>
          </a:prstGeom>
          <a:noFill/>
        </p:spPr>
      </p:pic>
      <p:pic>
        <p:nvPicPr>
          <p:cNvPr id="17411" name="Picture 3" descr="C:\Users\Адміністратор\Desktop\1676837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876" y="1511808"/>
            <a:ext cx="3852020" cy="5255596"/>
          </a:xfrm>
          <a:prstGeom prst="rect">
            <a:avLst/>
          </a:prstGeom>
          <a:noFill/>
        </p:spPr>
      </p:pic>
      <p:pic>
        <p:nvPicPr>
          <p:cNvPr id="17412" name="Picture 4" descr="C:\Users\Адміністратор\Desktop\1676837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1548384"/>
            <a:ext cx="3986784" cy="5221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i="1" dirty="0" err="1"/>
              <a:t>Флешмоб</a:t>
            </a:r>
            <a:r>
              <a:rPr lang="ru-RU" sz="4000" i="1" dirty="0"/>
              <a:t> до </a:t>
            </a:r>
            <a:r>
              <a:rPr lang="ru-RU" sz="4000" i="1" dirty="0" err="1"/>
              <a:t>Всесвітнього</a:t>
            </a:r>
            <a:r>
              <a:rPr lang="ru-RU" sz="4000" i="1" dirty="0"/>
              <a:t> Дня </a:t>
            </a:r>
            <a:r>
              <a:rPr lang="ru-RU" sz="4000" i="1" dirty="0" err="1"/>
              <a:t>української</a:t>
            </a:r>
            <a:r>
              <a:rPr lang="ru-RU" sz="4000" i="1" dirty="0"/>
              <a:t> </a:t>
            </a:r>
            <a:r>
              <a:rPr lang="ru-RU" sz="4000" i="1" dirty="0" err="1" smtClean="0"/>
              <a:t>хустки</a:t>
            </a:r>
            <a:r>
              <a:rPr lang="ru-RU" sz="4000" i="1" dirty="0" smtClean="0"/>
              <a:t>.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C:\Users\Адміністратор\Desktop\1670448755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0992" y="1280160"/>
            <a:ext cx="2621279" cy="5437631"/>
          </a:xfrm>
          <a:prstGeom prst="rect">
            <a:avLst/>
          </a:prstGeom>
          <a:noFill/>
        </p:spPr>
      </p:pic>
      <p:pic>
        <p:nvPicPr>
          <p:cNvPr id="13315" name="Picture 3" descr="C:\Users\Адміністратор\Desktop\1670448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864" y="288689"/>
            <a:ext cx="2889288" cy="3344527"/>
          </a:xfrm>
          <a:prstGeom prst="rect">
            <a:avLst/>
          </a:prstGeom>
          <a:noFill/>
        </p:spPr>
      </p:pic>
      <p:pic>
        <p:nvPicPr>
          <p:cNvPr id="13317" name="Picture 5" descr="C:\Users\Адміністратор\Desktop\1670450830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17" y="3782133"/>
            <a:ext cx="3899263" cy="2947851"/>
          </a:xfrm>
          <a:prstGeom prst="rect">
            <a:avLst/>
          </a:prstGeom>
          <a:noFill/>
        </p:spPr>
      </p:pic>
      <p:pic>
        <p:nvPicPr>
          <p:cNvPr id="13318" name="Picture 6" descr="C:\Users\Адміністратор\Desktop\1670450830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5968" y="2170176"/>
            <a:ext cx="5010913" cy="4544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8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i="1" dirty="0" err="1" smtClean="0"/>
              <a:t>Працюємо</a:t>
            </a:r>
            <a:r>
              <a:rPr lang="en-US" sz="4000" i="1" dirty="0" smtClean="0"/>
              <a:t>,</a:t>
            </a:r>
            <a:r>
              <a:rPr lang="uk-UA" sz="4000" i="1" dirty="0" smtClean="0"/>
              <a:t> наближаючи нашу перемогу.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C:\Users\Адміністратор\Desktop\1680286207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296" y="2937619"/>
            <a:ext cx="3113613" cy="3695474"/>
          </a:xfrm>
          <a:prstGeom prst="rect">
            <a:avLst/>
          </a:prstGeom>
          <a:noFill/>
        </p:spPr>
      </p:pic>
      <p:pic>
        <p:nvPicPr>
          <p:cNvPr id="18435" name="Picture 3" descr="C:\Users\Адміністратор\Desktop\1680286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64" y="239049"/>
            <a:ext cx="2994008" cy="3673929"/>
          </a:xfrm>
          <a:prstGeom prst="rect">
            <a:avLst/>
          </a:prstGeom>
          <a:noFill/>
        </p:spPr>
      </p:pic>
      <p:pic>
        <p:nvPicPr>
          <p:cNvPr id="18436" name="Picture 4" descr="C:\Users\Адміністратор\Desktop\1680286207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4070" y="1802241"/>
            <a:ext cx="3101993" cy="2367642"/>
          </a:xfrm>
          <a:prstGeom prst="rect">
            <a:avLst/>
          </a:prstGeom>
          <a:noFill/>
        </p:spPr>
      </p:pic>
      <p:pic>
        <p:nvPicPr>
          <p:cNvPr id="18437" name="Picture 5" descr="C:\Users\Адміністратор\Desktop\1680286207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02369" y="1194816"/>
            <a:ext cx="2255520" cy="5416287"/>
          </a:xfrm>
          <a:prstGeom prst="rect">
            <a:avLst/>
          </a:prstGeom>
          <a:noFill/>
        </p:spPr>
      </p:pic>
      <p:pic>
        <p:nvPicPr>
          <p:cNvPr id="18438" name="Picture 6" descr="C:\Users\Адміністратор\Desktop\1680286207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684" y="3974138"/>
            <a:ext cx="2888852" cy="2731462"/>
          </a:xfrm>
          <a:prstGeom prst="rect">
            <a:avLst/>
          </a:prstGeom>
          <a:noFill/>
        </p:spPr>
      </p:pic>
      <p:pic>
        <p:nvPicPr>
          <p:cNvPr id="18439" name="Picture 7" descr="C:\Users\Адміністратор\Desktop\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4684" y="1783706"/>
            <a:ext cx="3132691" cy="4885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5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6604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>Свято </a:t>
            </a:r>
            <a:r>
              <a:rPr lang="ru-RU" sz="4000" i="1" dirty="0" smtClean="0"/>
              <a:t>Святого </a:t>
            </a:r>
            <a:r>
              <a:rPr lang="ru-RU" sz="4000" i="1" dirty="0" err="1" smtClean="0"/>
              <a:t>Миколая</a:t>
            </a:r>
            <a:r>
              <a:rPr lang="ru-RU" sz="4000" i="1" dirty="0" smtClean="0"/>
              <a:t>.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C:\Users\Адміністратор\Desktop\1671972441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8640" y="1877568"/>
            <a:ext cx="3877056" cy="4742688"/>
          </a:xfrm>
          <a:prstGeom prst="rect">
            <a:avLst/>
          </a:prstGeom>
          <a:noFill/>
        </p:spPr>
      </p:pic>
      <p:pic>
        <p:nvPicPr>
          <p:cNvPr id="14339" name="Picture 3" descr="C:\Users\Адміністратор\Desktop\1671972441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05" y="829056"/>
            <a:ext cx="3519788" cy="5800126"/>
          </a:xfrm>
          <a:prstGeom prst="rect">
            <a:avLst/>
          </a:prstGeom>
          <a:noFill/>
        </p:spPr>
      </p:pic>
      <p:pic>
        <p:nvPicPr>
          <p:cNvPr id="14340" name="Picture 4" descr="C:\Users\Адміністратор\Desktop\1671972441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240" y="1889306"/>
            <a:ext cx="3840480" cy="4743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4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65204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>З Днем </a:t>
            </a:r>
            <a:r>
              <a:rPr lang="ru-RU" sz="4000" i="1" dirty="0" err="1"/>
              <a:t>З</a:t>
            </a:r>
            <a:r>
              <a:rPr lang="ru-RU" sz="4000" i="1" dirty="0" err="1" smtClean="0"/>
              <a:t>нань</a:t>
            </a:r>
            <a:r>
              <a:rPr lang="ru-RU" sz="4000" i="1" dirty="0"/>
              <a:t>!</a:t>
            </a:r>
            <a:br>
              <a:rPr lang="ru-RU" sz="4000" i="1" dirty="0"/>
            </a:br>
            <a:endParaRPr lang="ru-RU" sz="4000" dirty="0"/>
          </a:p>
        </p:txBody>
      </p:sp>
      <p:pic>
        <p:nvPicPr>
          <p:cNvPr id="1026" name="Picture 2" descr="C:\Users\Адміністратор\Desktop\1662658405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498" y="1666746"/>
            <a:ext cx="4997159" cy="4472796"/>
          </a:xfrm>
          <a:prstGeom prst="rect">
            <a:avLst/>
          </a:prstGeom>
          <a:noFill/>
        </p:spPr>
      </p:pic>
      <p:pic>
        <p:nvPicPr>
          <p:cNvPr id="1027" name="Picture 3" descr="C:\Users\Адміністратор\Desktop\1662658405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7371" y="1665514"/>
            <a:ext cx="4604657" cy="4474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5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День Героїв Небесної Сотні.</a:t>
            </a:r>
            <a:endParaRPr lang="ru-RU" i="1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 descr="C:\Users\Адміністратор\Desktop\167699926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4672" y="1280160"/>
            <a:ext cx="3598609" cy="2267931"/>
          </a:xfrm>
          <a:prstGeom prst="rect">
            <a:avLst/>
          </a:prstGeom>
          <a:noFill/>
        </p:spPr>
      </p:pic>
      <p:pic>
        <p:nvPicPr>
          <p:cNvPr id="19459" name="Picture 3" descr="C:\Users\Адміністратор\Desktop\1676999260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5904" y="3633216"/>
            <a:ext cx="3633216" cy="3073473"/>
          </a:xfrm>
          <a:prstGeom prst="rect">
            <a:avLst/>
          </a:prstGeom>
          <a:noFill/>
        </p:spPr>
      </p:pic>
      <p:pic>
        <p:nvPicPr>
          <p:cNvPr id="19460" name="Picture 4" descr="C:\Users\Адміністратор\Desktop\1676835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122" y="1438657"/>
            <a:ext cx="4354286" cy="5300254"/>
          </a:xfrm>
          <a:prstGeom prst="rect">
            <a:avLst/>
          </a:prstGeom>
          <a:noFill/>
        </p:spPr>
      </p:pic>
      <p:pic>
        <p:nvPicPr>
          <p:cNvPr id="19461" name="Picture 5" descr="C:\Users\Адміністратор\Desktop\1676905774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456" y="1450848"/>
            <a:ext cx="3474720" cy="2714243"/>
          </a:xfrm>
          <a:prstGeom prst="rect">
            <a:avLst/>
          </a:prstGeom>
          <a:noFill/>
        </p:spPr>
      </p:pic>
      <p:pic>
        <p:nvPicPr>
          <p:cNvPr id="19462" name="Picture 6" descr="C:\Users\Адміністратор\Desktop\1676999260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776" y="4303776"/>
            <a:ext cx="3451208" cy="2455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8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30519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/>
              <a:t/>
            </a:r>
            <a:br>
              <a:rPr lang="ru-RU" sz="2800" i="1" dirty="0"/>
            </a:br>
            <a:r>
              <a:rPr lang="ru-RU" sz="4000" i="1" dirty="0" smtClean="0"/>
              <a:t>Наш </a:t>
            </a:r>
            <a:r>
              <a:rPr lang="ru-RU" sz="4000" i="1" dirty="0" err="1" smtClean="0"/>
              <a:t>Небесний</a:t>
            </a:r>
            <a:r>
              <a:rPr lang="ru-RU" sz="4000" i="1" dirty="0" smtClean="0"/>
              <a:t> </a:t>
            </a:r>
            <a:r>
              <a:rPr lang="ru-RU" sz="4000" i="1" dirty="0" err="1" smtClean="0"/>
              <a:t>Воїн-Янгол</a:t>
            </a:r>
            <a:r>
              <a:rPr lang="ru-RU" sz="4000" i="1" dirty="0" smtClean="0"/>
              <a:t>.</a:t>
            </a:r>
            <a:endParaRPr lang="ru-RU" sz="4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82" y="2035629"/>
            <a:ext cx="2833687" cy="4713514"/>
          </a:xfrm>
        </p:spPr>
      </p:pic>
      <p:pic>
        <p:nvPicPr>
          <p:cNvPr id="21506" name="Picture 2" descr="C:\Users\Адміністратор\Desktop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6327" y="2022325"/>
            <a:ext cx="2857500" cy="4737704"/>
          </a:xfrm>
          <a:prstGeom prst="rect">
            <a:avLst/>
          </a:prstGeom>
          <a:noFill/>
        </p:spPr>
      </p:pic>
      <p:pic>
        <p:nvPicPr>
          <p:cNvPr id="21507" name="Picture 3" descr="C:\Users\Адміністратор\Desktop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2120" y="2007733"/>
            <a:ext cx="2847975" cy="475229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3102429"/>
            <a:ext cx="2895600" cy="3679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17715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i="1" dirty="0" err="1" smtClean="0"/>
              <a:t>Мова</a:t>
            </a:r>
            <a:r>
              <a:rPr lang="ru-RU" sz="4000" i="1" dirty="0" smtClean="0"/>
              <a:t> – </a:t>
            </a:r>
            <a:r>
              <a:rPr lang="ru-RU" sz="4000" i="1" dirty="0" err="1" smtClean="0"/>
              <a:t>це</a:t>
            </a:r>
            <a:r>
              <a:rPr lang="ru-RU" sz="4000" i="1" dirty="0" smtClean="0"/>
              <a:t> ДНК </a:t>
            </a:r>
            <a:r>
              <a:rPr lang="ru-RU" sz="4000" i="1" dirty="0" err="1" smtClean="0"/>
              <a:t>нації</a:t>
            </a:r>
            <a:r>
              <a:rPr lang="ru-RU" sz="4000" i="1" dirty="0" smtClean="0"/>
              <a:t>.</a:t>
            </a:r>
            <a:br>
              <a:rPr lang="ru-RU" sz="4000" i="1" dirty="0" smtClean="0"/>
            </a:br>
            <a:r>
              <a:rPr lang="ru-RU" sz="4000" i="1" dirty="0" smtClean="0"/>
              <a:t>209-та </a:t>
            </a:r>
            <a:r>
              <a:rPr lang="ru-RU" sz="4000" i="1" dirty="0" err="1" smtClean="0"/>
              <a:t>річниця</a:t>
            </a:r>
            <a:r>
              <a:rPr lang="ru-RU" sz="4000" i="1" dirty="0" smtClean="0"/>
              <a:t> Тараса </a:t>
            </a:r>
            <a:r>
              <a:rPr lang="ru-RU" sz="4000" i="1" dirty="0" err="1" smtClean="0"/>
              <a:t>Шевченка</a:t>
            </a:r>
            <a:r>
              <a:rPr lang="ru-RU" sz="4000" i="1" dirty="0" smtClean="0"/>
              <a:t>.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2" name="Picture 2" descr="C:\Users\Адміністратор\Desktop\167700108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4576" y="2438400"/>
            <a:ext cx="2672880" cy="4224528"/>
          </a:xfrm>
          <a:prstGeom prst="rect">
            <a:avLst/>
          </a:prstGeom>
          <a:noFill/>
        </p:spPr>
      </p:pic>
      <p:pic>
        <p:nvPicPr>
          <p:cNvPr id="20483" name="Picture 3" descr="C:\Users\Адміністратор\Desktop\1677001089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6464" y="4021618"/>
            <a:ext cx="3010335" cy="2683330"/>
          </a:xfrm>
          <a:prstGeom prst="rect">
            <a:avLst/>
          </a:prstGeom>
          <a:noFill/>
        </p:spPr>
      </p:pic>
      <p:pic>
        <p:nvPicPr>
          <p:cNvPr id="20485" name="Picture 5" descr="C:\Users\Адміністратор\Desktop\1678028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8657" y="1804416"/>
            <a:ext cx="3007940" cy="2128375"/>
          </a:xfrm>
          <a:prstGeom prst="rect">
            <a:avLst/>
          </a:prstGeom>
          <a:noFill/>
        </p:spPr>
      </p:pic>
      <p:pic>
        <p:nvPicPr>
          <p:cNvPr id="20486" name="Picture 6" descr="C:\Users\Адміністратор\Desktop\1678446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069" y="1280160"/>
            <a:ext cx="2669395" cy="5425440"/>
          </a:xfrm>
          <a:prstGeom prst="rect">
            <a:avLst/>
          </a:prstGeom>
          <a:noFill/>
        </p:spPr>
      </p:pic>
      <p:pic>
        <p:nvPicPr>
          <p:cNvPr id="20487" name="Picture 7" descr="C:\Users\Адміністратор\Desktop\1678447022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6545" y="2438400"/>
            <a:ext cx="3022310" cy="4224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9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 smtClean="0"/>
              <a:t> </a:t>
            </a:r>
            <a:r>
              <a:rPr lang="ru-RU" sz="4000" i="1" dirty="0" err="1" smtClean="0"/>
              <a:t>Виставка-огляд</a:t>
            </a:r>
            <a:r>
              <a:rPr lang="ru-RU" sz="4000" i="1" dirty="0" smtClean="0"/>
              <a:t> </a:t>
            </a:r>
            <a:r>
              <a:rPr lang="ru-RU" sz="4000" i="1" dirty="0" err="1" smtClean="0"/>
              <a:t>Писанковий</a:t>
            </a:r>
            <a:r>
              <a:rPr lang="ru-RU" sz="4000" i="1" dirty="0" smtClean="0"/>
              <a:t> </a:t>
            </a:r>
            <a:r>
              <a:rPr lang="ru-RU" sz="4000" i="1" dirty="0" err="1" smtClean="0"/>
              <a:t>розмай</a:t>
            </a:r>
            <a:r>
              <a:rPr lang="ru-RU" sz="4000" i="1" dirty="0" smtClean="0"/>
              <a:t>.</a:t>
            </a:r>
            <a:endParaRPr lang="ru-RU" sz="40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 descr="C:\Users\Адміністратор\Desktop\1681049714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88" y="597408"/>
            <a:ext cx="2590148" cy="6150202"/>
          </a:xfrm>
          <a:prstGeom prst="rect">
            <a:avLst/>
          </a:prstGeom>
          <a:noFill/>
        </p:spPr>
      </p:pic>
      <p:pic>
        <p:nvPicPr>
          <p:cNvPr id="22531" name="Picture 3" descr="C:\Users\Адміністратор\Desktop\1681049714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3456" y="1719073"/>
            <a:ext cx="2742545" cy="5015266"/>
          </a:xfrm>
          <a:prstGeom prst="rect">
            <a:avLst/>
          </a:prstGeom>
          <a:noFill/>
        </p:spPr>
      </p:pic>
      <p:pic>
        <p:nvPicPr>
          <p:cNvPr id="22532" name="Picture 4" descr="C:\Users\Адміністратор\Desktop\1681049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232" y="1731264"/>
            <a:ext cx="3511296" cy="4979343"/>
          </a:xfrm>
          <a:prstGeom prst="rect">
            <a:avLst/>
          </a:prstGeom>
          <a:noFill/>
        </p:spPr>
      </p:pic>
      <p:pic>
        <p:nvPicPr>
          <p:cNvPr id="22533" name="Picture 5" descr="C:\Users\Адміністратор\Desktop\16810497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8064" y="1748681"/>
            <a:ext cx="2682240" cy="4993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3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i="1" dirty="0" smtClean="0"/>
              <a:t>День матері.</a:t>
            </a:r>
            <a:endParaRPr lang="ru-RU" sz="4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12" y="1310953"/>
            <a:ext cx="4679301" cy="2693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1" y="4093028"/>
            <a:ext cx="4702628" cy="2601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1110343"/>
            <a:ext cx="3328308" cy="5617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8" y="1099457"/>
            <a:ext cx="3441733" cy="56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4000" i="1" dirty="0" smtClean="0"/>
              <a:t>Вишиванка – наш генетичний код.</a:t>
            </a:r>
            <a:endParaRPr lang="ru-RU" sz="4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77" y="3820886"/>
            <a:ext cx="3165276" cy="2904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86" y="1251856"/>
            <a:ext cx="3156858" cy="2506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81" y="1273628"/>
            <a:ext cx="2845419" cy="2475609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3821837"/>
            <a:ext cx="2373086" cy="289464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" y="3810000"/>
            <a:ext cx="3086916" cy="2880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3" y="1251857"/>
            <a:ext cx="3233058" cy="2492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13" y="1284515"/>
            <a:ext cx="2133599" cy="2481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4" y="3831771"/>
            <a:ext cx="2895599" cy="28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i="1" dirty="0" smtClean="0"/>
              <a:t>Подорожуємо навчаючись.</a:t>
            </a:r>
            <a:endParaRPr lang="ru-RU" sz="4000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2" y="1687286"/>
            <a:ext cx="3309258" cy="223157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8" y="1676400"/>
            <a:ext cx="2584580" cy="5069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29" y="2612571"/>
            <a:ext cx="2992015" cy="4093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6" y="4001277"/>
            <a:ext cx="3359020" cy="2724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4368126"/>
            <a:ext cx="2509932" cy="2351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3" y="1606419"/>
            <a:ext cx="2492827" cy="2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8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i="1" dirty="0" smtClean="0">
                <a:cs typeface="Arial" panose="020B0604020202020204" pitchFamily="34" charset="0"/>
              </a:rPr>
              <a:t>Тиждень безпеки руху на дорозі.</a:t>
            </a:r>
            <a:endParaRPr lang="ru-RU" sz="4000" i="1" dirty="0"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1" y="1371600"/>
            <a:ext cx="2833687" cy="53302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43" y="1377820"/>
            <a:ext cx="3472543" cy="2247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4" y="1402702"/>
            <a:ext cx="2640564" cy="2015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79" y="1371600"/>
            <a:ext cx="2584191" cy="5346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8" y="3508311"/>
            <a:ext cx="2519749" cy="3191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7" y="3668486"/>
            <a:ext cx="347254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i="1" dirty="0" smtClean="0"/>
              <a:t>Креативний тиждень.</a:t>
            </a:r>
            <a:endParaRPr lang="ru-RU" sz="4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171" y="3428999"/>
            <a:ext cx="2367756" cy="33210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2777413"/>
            <a:ext cx="3657599" cy="3971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94" y="1578429"/>
            <a:ext cx="2420905" cy="1719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79" y="3483429"/>
            <a:ext cx="3086878" cy="3233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9" y="147735"/>
            <a:ext cx="3598506" cy="2575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19199"/>
            <a:ext cx="3080657" cy="2225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3461658"/>
            <a:ext cx="2449287" cy="3276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43" y="185058"/>
            <a:ext cx="232954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i="1" dirty="0" smtClean="0"/>
              <a:t>Прощавай Букварику…</a:t>
            </a:r>
            <a:endParaRPr lang="ru-RU" sz="40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3265713"/>
            <a:ext cx="3657601" cy="350610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5" y="152400"/>
            <a:ext cx="3606283" cy="3041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3" y="1219200"/>
            <a:ext cx="2666613" cy="2068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7" y="3352798"/>
            <a:ext cx="3135087" cy="3408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4474029"/>
            <a:ext cx="4593772" cy="22751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42" y="1284514"/>
            <a:ext cx="4659087" cy="30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1" y="624110"/>
            <a:ext cx="9371012" cy="115026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err="1" smtClean="0">
                <a:cs typeface="Arial" panose="020B0604020202020204" pitchFamily="34" charset="0"/>
              </a:rPr>
              <a:t>Працюємо</a:t>
            </a:r>
            <a:r>
              <a:rPr lang="ru-RU" sz="4000" i="1" dirty="0" smtClean="0">
                <a:cs typeface="Arial" panose="020B0604020202020204" pitchFamily="34" charset="0"/>
              </a:rPr>
              <a:t> над алгоритмом </a:t>
            </a:r>
            <a:r>
              <a:rPr lang="ru-RU" sz="4000" i="1" dirty="0" err="1" smtClean="0">
                <a:cs typeface="Arial" panose="020B0604020202020204" pitchFamily="34" charset="0"/>
              </a:rPr>
              <a:t>проведення</a:t>
            </a:r>
            <a:r>
              <a:rPr lang="ru-RU" sz="4000" i="1" dirty="0" smtClean="0">
                <a:cs typeface="Arial" panose="020B0604020202020204" pitchFamily="34" charset="0"/>
              </a:rPr>
              <a:t> </a:t>
            </a:r>
            <a:r>
              <a:rPr lang="ru-RU" sz="4000" i="1" dirty="0" err="1" smtClean="0">
                <a:cs typeface="Arial" panose="020B0604020202020204" pitchFamily="34" charset="0"/>
              </a:rPr>
              <a:t>евакуації</a:t>
            </a:r>
            <a:r>
              <a:rPr lang="ru-RU" sz="4000" i="1" dirty="0" smtClean="0">
                <a:cs typeface="Arial" panose="020B0604020202020204" pitchFamily="34" charset="0"/>
              </a:rPr>
              <a:t> </a:t>
            </a:r>
            <a:r>
              <a:rPr lang="ru-RU" sz="4000" i="1" dirty="0" err="1" smtClean="0">
                <a:cs typeface="Arial" panose="020B0604020202020204" pitchFamily="34" charset="0"/>
              </a:rPr>
              <a:t>школярів</a:t>
            </a:r>
            <a:r>
              <a:rPr lang="ru-RU" sz="4000" i="1" dirty="0" smtClean="0">
                <a:cs typeface="Arial" panose="020B0604020202020204" pitchFamily="34" charset="0"/>
              </a:rPr>
              <a:t>.</a:t>
            </a:r>
            <a:endParaRPr lang="ru-RU" sz="4000" i="1" dirty="0">
              <a:cs typeface="Arial" panose="020B0604020202020204" pitchFamily="34" charset="0"/>
            </a:endParaRPr>
          </a:p>
        </p:txBody>
      </p:sp>
      <p:pic>
        <p:nvPicPr>
          <p:cNvPr id="2050" name="Picture 2" descr="C:\Users\Адміністратор\Desktop\1662907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450" y="2121409"/>
            <a:ext cx="4332078" cy="4530852"/>
          </a:xfrm>
          <a:prstGeom prst="rect">
            <a:avLst/>
          </a:prstGeom>
          <a:noFill/>
        </p:spPr>
      </p:pic>
      <p:pic>
        <p:nvPicPr>
          <p:cNvPr id="2051" name="Picture 3" descr="C:\Users\Адміністратор\Desktop\1662907573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1104" y="2157984"/>
            <a:ext cx="3835907" cy="4465538"/>
          </a:xfrm>
          <a:prstGeom prst="rect">
            <a:avLst/>
          </a:prstGeom>
          <a:noFill/>
        </p:spPr>
      </p:pic>
      <p:pic>
        <p:nvPicPr>
          <p:cNvPr id="2052" name="Picture 4" descr="C:\Users\Адміністратор\Desktop\1662907573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6944" y="2280339"/>
            <a:ext cx="2510654" cy="4359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6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i="1" dirty="0" smtClean="0"/>
              <a:t>Наші випускники.</a:t>
            </a:r>
            <a:endParaRPr lang="ru-RU" sz="4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71" y="489856"/>
            <a:ext cx="2802745" cy="33863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7" y="892629"/>
            <a:ext cx="2915816" cy="5882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7" y="3929744"/>
            <a:ext cx="3960845" cy="2819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4" y="1304927"/>
            <a:ext cx="4669972" cy="2494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97" y="3940628"/>
            <a:ext cx="4501879" cy="28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Наша гордість!!!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72" y="1349830"/>
            <a:ext cx="2179589" cy="53542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9" y="365448"/>
            <a:ext cx="2066730" cy="2593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3085322"/>
            <a:ext cx="2449286" cy="3620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87" y="1368489"/>
            <a:ext cx="2363755" cy="2724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78" y="4223657"/>
            <a:ext cx="2388635" cy="2460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2" y="3402564"/>
            <a:ext cx="2156927" cy="3284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12" y="785326"/>
            <a:ext cx="2209802" cy="2034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4" y="189722"/>
            <a:ext cx="2136322" cy="3060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3057332"/>
            <a:ext cx="20605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i="1" dirty="0" smtClean="0"/>
              <a:t>Дякую за Вашу увагу!</a:t>
            </a:r>
            <a:endParaRPr lang="ru-RU" sz="6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  </a:t>
            </a:r>
            <a:r>
              <a:rPr lang="uk-UA" i="1" dirty="0" smtClean="0"/>
              <a:t>Зустріч з працівниками ДСНС та Червоного Хреста.</a:t>
            </a:r>
            <a:endParaRPr lang="uk-UA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1795661"/>
            <a:ext cx="4865914" cy="24606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4366126"/>
            <a:ext cx="5082043" cy="2345323"/>
          </a:xfrm>
        </p:spPr>
      </p:pic>
      <p:pic>
        <p:nvPicPr>
          <p:cNvPr id="4098" name="Picture 2" descr="C:\Users\Адміністратор\Desktop\1663315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477" y="1774371"/>
            <a:ext cx="3270380" cy="4899351"/>
          </a:xfrm>
          <a:prstGeom prst="rect">
            <a:avLst/>
          </a:prstGeom>
          <a:noFill/>
        </p:spPr>
      </p:pic>
      <p:pic>
        <p:nvPicPr>
          <p:cNvPr id="4099" name="Picture 3" descr="C:\Users\Адміністратор\Desktop\16633158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1" y="1774371"/>
            <a:ext cx="3232746" cy="4935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i="1" dirty="0" err="1"/>
              <a:t>Олімпійський</a:t>
            </a:r>
            <a:r>
              <a:rPr lang="ru-RU" sz="4000" i="1" dirty="0"/>
              <a:t> </a:t>
            </a:r>
            <a:r>
              <a:rPr lang="ru-RU" sz="4000" i="1" dirty="0" err="1"/>
              <a:t>тиждень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pic>
        <p:nvPicPr>
          <p:cNvPr id="6146" name="Picture 2" descr="C:\Users\Адміністратор\Desktop\1663918984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7152" y="3830897"/>
            <a:ext cx="2837035" cy="2822236"/>
          </a:xfrm>
          <a:prstGeom prst="rect">
            <a:avLst/>
          </a:prstGeom>
          <a:noFill/>
        </p:spPr>
      </p:pic>
      <p:pic>
        <p:nvPicPr>
          <p:cNvPr id="6147" name="Picture 3" descr="C:\Users\Адміністратор\Desktop\1663744456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020" y="1767840"/>
            <a:ext cx="2733404" cy="4967806"/>
          </a:xfrm>
          <a:prstGeom prst="rect">
            <a:avLst/>
          </a:prstGeom>
          <a:noFill/>
        </p:spPr>
      </p:pic>
      <p:pic>
        <p:nvPicPr>
          <p:cNvPr id="6148" name="Picture 4" descr="C:\Users\Адміністратор\Desktop\1663744456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676" y="4518532"/>
            <a:ext cx="2403683" cy="2174875"/>
          </a:xfrm>
          <a:prstGeom prst="rect">
            <a:avLst/>
          </a:prstGeom>
          <a:noFill/>
        </p:spPr>
      </p:pic>
      <p:pic>
        <p:nvPicPr>
          <p:cNvPr id="6149" name="Picture 5" descr="C:\Users\Адміністратор\Desktop\1663744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1472" y="3791712"/>
            <a:ext cx="3331227" cy="2914323"/>
          </a:xfrm>
          <a:prstGeom prst="rect">
            <a:avLst/>
          </a:prstGeom>
          <a:noFill/>
        </p:spPr>
      </p:pic>
      <p:pic>
        <p:nvPicPr>
          <p:cNvPr id="6150" name="Picture 6" descr="C:\Users\Адміністратор\Desktop\16639189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7696" y="1365504"/>
            <a:ext cx="3048000" cy="2333245"/>
          </a:xfrm>
          <a:prstGeom prst="rect">
            <a:avLst/>
          </a:prstGeom>
          <a:noFill/>
        </p:spPr>
      </p:pic>
      <p:pic>
        <p:nvPicPr>
          <p:cNvPr id="6151" name="Picture 7" descr="C:\Users\Адміністратор\Desktop\166374445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5856" y="1475232"/>
            <a:ext cx="3133344" cy="2231136"/>
          </a:xfrm>
          <a:prstGeom prst="rect">
            <a:avLst/>
          </a:prstGeom>
          <a:noFill/>
        </p:spPr>
      </p:pic>
      <p:pic>
        <p:nvPicPr>
          <p:cNvPr id="6153" name="Picture 9" descr="C:\Users\Адміністратор\Desktop\16639189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1152" y="1438656"/>
            <a:ext cx="2414015" cy="3035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6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624109"/>
            <a:ext cx="8837612" cy="1041405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 </a:t>
            </a:r>
            <a:r>
              <a:rPr lang="ru-RU" sz="4400" i="1" dirty="0" err="1"/>
              <a:t>Міжнародний</a:t>
            </a:r>
            <a:r>
              <a:rPr lang="ru-RU" sz="4400" i="1" dirty="0"/>
              <a:t> день </a:t>
            </a:r>
            <a:r>
              <a:rPr lang="ru-RU" sz="4400" i="1" dirty="0" smtClean="0"/>
              <a:t>миру</a:t>
            </a:r>
            <a:r>
              <a:rPr lang="uk-UA" sz="4400" i="1" dirty="0" smtClean="0"/>
              <a:t>.</a:t>
            </a:r>
            <a:r>
              <a:rPr lang="ru-RU" sz="4400" i="1" dirty="0"/>
              <a:t/>
            </a:r>
            <a:br>
              <a:rPr lang="ru-RU" sz="4400" i="1" dirty="0"/>
            </a:br>
            <a:endParaRPr lang="ru-RU" sz="44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Адміністратор\Desktop\1663919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9040" y="3938016"/>
            <a:ext cx="4295069" cy="2771285"/>
          </a:xfrm>
          <a:prstGeom prst="rect">
            <a:avLst/>
          </a:prstGeom>
          <a:noFill/>
        </p:spPr>
      </p:pic>
      <p:pic>
        <p:nvPicPr>
          <p:cNvPr id="7171" name="Picture 3" descr="C:\Users\Адміністратор\Desktop\1663919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79" y="2731008"/>
            <a:ext cx="3169049" cy="4030108"/>
          </a:xfrm>
          <a:prstGeom prst="rect">
            <a:avLst/>
          </a:prstGeom>
          <a:noFill/>
        </p:spPr>
      </p:pic>
      <p:pic>
        <p:nvPicPr>
          <p:cNvPr id="7172" name="Picture 4" descr="C:\Users\Адміністратор\Desktop\1663919276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8368" y="1353312"/>
            <a:ext cx="3572256" cy="2400300"/>
          </a:xfrm>
          <a:prstGeom prst="rect">
            <a:avLst/>
          </a:prstGeom>
          <a:noFill/>
        </p:spPr>
      </p:pic>
      <p:pic>
        <p:nvPicPr>
          <p:cNvPr id="7173" name="Picture 5" descr="C:\Users\Адміністратор\Desktop\16639195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264" y="4177040"/>
            <a:ext cx="3859856" cy="2564265"/>
          </a:xfrm>
          <a:prstGeom prst="rect">
            <a:avLst/>
          </a:prstGeom>
          <a:noFill/>
        </p:spPr>
      </p:pic>
      <p:pic>
        <p:nvPicPr>
          <p:cNvPr id="7174" name="Picture 6" descr="C:\Users\Адміністратор\Desktop\1663919563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151" y="212916"/>
            <a:ext cx="3138569" cy="2427741"/>
          </a:xfrm>
          <a:prstGeom prst="rect">
            <a:avLst/>
          </a:prstGeom>
          <a:noFill/>
        </p:spPr>
      </p:pic>
      <p:pic>
        <p:nvPicPr>
          <p:cNvPr id="7175" name="Picture 7" descr="C:\Users\Адміністратор\Desktop\1663919276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5408" y="1341121"/>
            <a:ext cx="4425696" cy="268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9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i="1" dirty="0" smtClean="0"/>
              <a:t>Листи тим</a:t>
            </a:r>
            <a:r>
              <a:rPr lang="en-US" sz="4000" i="1" dirty="0" smtClean="0"/>
              <a:t>, </a:t>
            </a:r>
            <a:r>
              <a:rPr lang="uk-UA" sz="4000" i="1" dirty="0" smtClean="0"/>
              <a:t>хто береже наш мир і спокій.</a:t>
            </a:r>
            <a:endParaRPr lang="uk-UA" sz="4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C:\Users\Адміністратор\Desktop\166608397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994" y="1426464"/>
            <a:ext cx="3273334" cy="5180947"/>
          </a:xfrm>
          <a:prstGeom prst="rect">
            <a:avLst/>
          </a:prstGeom>
          <a:noFill/>
        </p:spPr>
      </p:pic>
      <p:pic>
        <p:nvPicPr>
          <p:cNvPr id="9219" name="Picture 3" descr="C:\Users\Адміністратор\Desktop\1666083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7056" y="2121408"/>
            <a:ext cx="4435058" cy="4501025"/>
          </a:xfrm>
          <a:prstGeom prst="rect">
            <a:avLst/>
          </a:prstGeom>
          <a:noFill/>
        </p:spPr>
      </p:pic>
      <p:pic>
        <p:nvPicPr>
          <p:cNvPr id="9220" name="Picture 4" descr="C:\Users\Адміністратор\Desktop\1666083979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6592" y="1438656"/>
            <a:ext cx="3379161" cy="5158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i="1" dirty="0" smtClean="0"/>
              <a:t>Козацькі забави.</a:t>
            </a:r>
            <a:endParaRPr lang="uk-UA" sz="4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Адміністратор\Desktop\1666533949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4832" y="3267456"/>
            <a:ext cx="2348267" cy="3490613"/>
          </a:xfrm>
          <a:prstGeom prst="rect">
            <a:avLst/>
          </a:prstGeom>
          <a:noFill/>
        </p:spPr>
      </p:pic>
      <p:pic>
        <p:nvPicPr>
          <p:cNvPr id="10243" name="Picture 3" descr="C:\Users\Адміністратор\Desktop\1666534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6803" y="3328416"/>
            <a:ext cx="2053917" cy="3425953"/>
          </a:xfrm>
          <a:prstGeom prst="rect">
            <a:avLst/>
          </a:prstGeom>
          <a:noFill/>
        </p:spPr>
      </p:pic>
      <p:pic>
        <p:nvPicPr>
          <p:cNvPr id="10244" name="Picture 4" descr="C:\Users\Адміністратор\Desktop\1666533949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886" y="1316735"/>
            <a:ext cx="3517826" cy="2706625"/>
          </a:xfrm>
          <a:prstGeom prst="rect">
            <a:avLst/>
          </a:prstGeom>
          <a:noFill/>
        </p:spPr>
      </p:pic>
      <p:pic>
        <p:nvPicPr>
          <p:cNvPr id="10245" name="Picture 5" descr="C:\Users\Адміністратор\Desktop\1666533949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4656" y="313509"/>
            <a:ext cx="4483171" cy="2856411"/>
          </a:xfrm>
          <a:prstGeom prst="rect">
            <a:avLst/>
          </a:prstGeom>
          <a:noFill/>
        </p:spPr>
      </p:pic>
      <p:pic>
        <p:nvPicPr>
          <p:cNvPr id="10246" name="Picture 6" descr="C:\Users\Адміністратор\Desktop\1666533949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3270" y="4096512"/>
            <a:ext cx="3364122" cy="2645665"/>
          </a:xfrm>
          <a:prstGeom prst="rect">
            <a:avLst/>
          </a:prstGeom>
          <a:noFill/>
        </p:spPr>
      </p:pic>
      <p:pic>
        <p:nvPicPr>
          <p:cNvPr id="10247" name="Picture 7" descr="C:\Users\Адміністратор\Desktop\1666533949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4592" y="1353312"/>
            <a:ext cx="3364993" cy="2548128"/>
          </a:xfrm>
          <a:prstGeom prst="rect">
            <a:avLst/>
          </a:prstGeom>
          <a:noFill/>
        </p:spPr>
      </p:pic>
      <p:pic>
        <p:nvPicPr>
          <p:cNvPr id="10248" name="Picture 8" descr="C:\Users\Адміністратор\Desktop\1666533949(5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611" y="4056452"/>
            <a:ext cx="3513909" cy="2704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Конкурс-</a:t>
            </a:r>
            <a:r>
              <a:rPr lang="ru-RU" i="1" dirty="0" err="1" smtClean="0"/>
              <a:t>виставка</a:t>
            </a:r>
            <a:r>
              <a:rPr lang="ru-RU" i="1" dirty="0" smtClean="0"/>
              <a:t> </a:t>
            </a:r>
            <a:r>
              <a:rPr lang="ru-RU" i="1" dirty="0"/>
              <a:t>"</a:t>
            </a:r>
            <a:r>
              <a:rPr lang="ru-RU" i="1" dirty="0" err="1"/>
              <a:t>Квітковий</a:t>
            </a:r>
            <a:r>
              <a:rPr lang="ru-RU" i="1" dirty="0"/>
              <a:t> </a:t>
            </a:r>
            <a:r>
              <a:rPr lang="ru-RU" i="1" dirty="0" err="1"/>
              <a:t>вернісаж</a:t>
            </a:r>
            <a:r>
              <a:rPr lang="ru-RU" i="1" dirty="0"/>
              <a:t>"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Адміністратор\Desktop\1664181066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5456" y="1369422"/>
            <a:ext cx="3210832" cy="1959429"/>
          </a:xfrm>
          <a:prstGeom prst="rect">
            <a:avLst/>
          </a:prstGeom>
          <a:noFill/>
        </p:spPr>
      </p:pic>
      <p:pic>
        <p:nvPicPr>
          <p:cNvPr id="8195" name="Picture 3" descr="C:\Users\Адміністратор\Desktop\1664181066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928" y="1377696"/>
            <a:ext cx="3080891" cy="5312011"/>
          </a:xfrm>
          <a:prstGeom prst="rect">
            <a:avLst/>
          </a:prstGeom>
          <a:noFill/>
        </p:spPr>
      </p:pic>
      <p:pic>
        <p:nvPicPr>
          <p:cNvPr id="8196" name="Picture 4" descr="C:\Users\Адміністратор\Desktop\1664181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9792" y="3401568"/>
            <a:ext cx="5120640" cy="3250692"/>
          </a:xfrm>
          <a:prstGeom prst="rect">
            <a:avLst/>
          </a:prstGeom>
          <a:noFill/>
        </p:spPr>
      </p:pic>
      <p:pic>
        <p:nvPicPr>
          <p:cNvPr id="8198" name="Picture 6" descr="C:\Users\Адміністратор\Desktop\1664181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577" y="1207008"/>
            <a:ext cx="3282724" cy="5470508"/>
          </a:xfrm>
          <a:prstGeom prst="rect">
            <a:avLst/>
          </a:prstGeom>
          <a:noFill/>
        </p:spPr>
      </p:pic>
      <p:pic>
        <p:nvPicPr>
          <p:cNvPr id="8199" name="Picture 7" descr="C:\Users\Адміністратор\Desktop\166418106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9903" y="1377696"/>
            <a:ext cx="1714500" cy="1926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6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975</TotalTime>
  <Words>165</Words>
  <Application>Microsoft Office PowerPoint</Application>
  <PresentationFormat>Широкоэкранный</PresentationFormat>
  <Paragraphs>33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Wingdings 3</vt:lpstr>
      <vt:lpstr>Легкий дым</vt:lpstr>
      <vt:lpstr>Виховна робота у Глиницькому ЗЗСО І-ІІІ ступенів за 2022-2023 рік.</vt:lpstr>
      <vt:lpstr>З Днем Знань! </vt:lpstr>
      <vt:lpstr>Працюємо над алгоритмом проведення евакуації школярів.</vt:lpstr>
      <vt:lpstr>      Зустріч з працівниками ДСНС та Червоного Хреста.</vt:lpstr>
      <vt:lpstr>Олімпійський тиждень </vt:lpstr>
      <vt:lpstr> Міжнародний день миру. </vt:lpstr>
      <vt:lpstr>Листи тим, хто береже наш мир і спокій.</vt:lpstr>
      <vt:lpstr>Козацькі забави.</vt:lpstr>
      <vt:lpstr>Конкурс-виставка "Квітковий вернісаж" </vt:lpstr>
      <vt:lpstr>День народження Смайлика. Всесвітній день захисту тварин.</vt:lpstr>
      <vt:lpstr>Посвята у читачі, День української мови та писемності.</vt:lpstr>
      <vt:lpstr>Нехай святиться у віках в борні здобута незалежність.</vt:lpstr>
      <vt:lpstr> День Гідності та Свободи. Жовта стрічка. </vt:lpstr>
      <vt:lpstr>Акція "Незабудка пам'яті“.  </vt:lpstr>
      <vt:lpstr>Кольоровий тиждень.</vt:lpstr>
      <vt:lpstr>День без портфелика.</vt:lpstr>
      <vt:lpstr>Флешмоб до Всесвітнього Дня української хустки. </vt:lpstr>
      <vt:lpstr>Працюємо, наближаючи нашу перемогу. </vt:lpstr>
      <vt:lpstr>Свято Святого Миколая. </vt:lpstr>
      <vt:lpstr>День Героїв Небесної Сотні.</vt:lpstr>
      <vt:lpstr> Наш Небесний Воїн-Янгол.</vt:lpstr>
      <vt:lpstr>Мова – це ДНК нації. 209-та річниця Тараса Шевченка. </vt:lpstr>
      <vt:lpstr>  Виставка-огляд Писанковий розмай.</vt:lpstr>
      <vt:lpstr>День матері.</vt:lpstr>
      <vt:lpstr> Вишиванка – наш генетичний код.</vt:lpstr>
      <vt:lpstr>Подорожуємо навчаючись.</vt:lpstr>
      <vt:lpstr>Тиждень безпеки руху на дорозі.</vt:lpstr>
      <vt:lpstr>Креативний тиждень.</vt:lpstr>
      <vt:lpstr>Прощавай Букварику…</vt:lpstr>
      <vt:lpstr>Наші випускники.</vt:lpstr>
      <vt:lpstr>Наша гордість!!!</vt:lpstr>
      <vt:lpstr>Дякую за Вашу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Виховна робота у Глиницькому ЗЗСО І-ІІІ ступенів за 2021-2022 рік.</dc:title>
  <dc:creator>Cyfra0520</dc:creator>
  <cp:lastModifiedBy>Cyfra0520</cp:lastModifiedBy>
  <cp:revision>57</cp:revision>
  <dcterms:created xsi:type="dcterms:W3CDTF">2022-07-24T12:22:05Z</dcterms:created>
  <dcterms:modified xsi:type="dcterms:W3CDTF">2023-06-14T10:37:55Z</dcterms:modified>
</cp:coreProperties>
</file>